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B93"/>
    <a:srgbClr val="E97132"/>
    <a:srgbClr val="E97234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43E5B-31E0-4D4B-A2D3-5B797B1FE4DB}" v="113" dt="2026-04-20T10:27:40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9" autoAdjust="0"/>
    <p:restoredTop sz="94365" autoAdjust="0"/>
  </p:normalViewPr>
  <p:slideViewPr>
    <p:cSldViewPr snapToGrid="0">
      <p:cViewPr varScale="1">
        <p:scale>
          <a:sx n="151" d="100"/>
          <a:sy n="151" d="100"/>
        </p:scale>
        <p:origin x="14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or Furlong" userId="S::furlongv@aston.ac.uk::e6c74852-3efb-4c00-961d-4777885767e3" providerId="AD" clId="Web-{C27D8C03-A60A-488B-9A32-5020D26003EE}"/>
    <pc:docChg chg="modSld">
      <pc:chgData name="Vitor Furlong" userId="S::furlongv@aston.ac.uk::e6c74852-3efb-4c00-961d-4777885767e3" providerId="AD" clId="Web-{C27D8C03-A60A-488B-9A32-5020D26003EE}" dt="2026-04-14T13:48:57.231" v="16"/>
      <pc:docMkLst>
        <pc:docMk/>
      </pc:docMkLst>
      <pc:sldChg chg="modSp">
        <pc:chgData name="Vitor Furlong" userId="S::furlongv@aston.ac.uk::e6c74852-3efb-4c00-961d-4777885767e3" providerId="AD" clId="Web-{C27D8C03-A60A-488B-9A32-5020D26003EE}" dt="2026-04-14T13:48:57.231" v="16"/>
        <pc:sldMkLst>
          <pc:docMk/>
          <pc:sldMk cId="425279571" sldId="256"/>
        </pc:sldMkLst>
        <pc:spChg chg="mod">
          <ac:chgData name="Vitor Furlong" userId="S::furlongv@aston.ac.uk::e6c74852-3efb-4c00-961d-4777885767e3" providerId="AD" clId="Web-{C27D8C03-A60A-488B-9A32-5020D26003EE}" dt="2026-04-14T13:48:57.137" v="4"/>
          <ac:spMkLst>
            <pc:docMk/>
            <pc:sldMk cId="425279571" sldId="256"/>
            <ac:spMk id="19" creationId="{90A5BB6A-431C-57AC-21B5-B8DC57E7EA8E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5"/>
          <ac:spMkLst>
            <pc:docMk/>
            <pc:sldMk cId="425279571" sldId="256"/>
            <ac:spMk id="29" creationId="{E2D18879-0190-EE31-82DF-B6394407827E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6"/>
          <ac:spMkLst>
            <pc:docMk/>
            <pc:sldMk cId="425279571" sldId="256"/>
            <ac:spMk id="32" creationId="{B90ECC06-C26F-ED93-EBCA-1DDB1994CC1C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7"/>
          <ac:spMkLst>
            <pc:docMk/>
            <pc:sldMk cId="425279571" sldId="256"/>
            <ac:spMk id="33" creationId="{98264A99-E297-394A-4B66-F22E732FD382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8"/>
          <ac:spMkLst>
            <pc:docMk/>
            <pc:sldMk cId="425279571" sldId="256"/>
            <ac:spMk id="34" creationId="{6212EC0D-AA53-12E2-BCF7-2A2180957E90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9"/>
          <ac:spMkLst>
            <pc:docMk/>
            <pc:sldMk cId="425279571" sldId="256"/>
            <ac:spMk id="36" creationId="{55B7841B-D6E2-9A36-2FF1-E3960ED59B9E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10"/>
          <ac:spMkLst>
            <pc:docMk/>
            <pc:sldMk cId="425279571" sldId="256"/>
            <ac:spMk id="39" creationId="{2BFEA5E7-1FF6-3E3F-2160-42FAAC944500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11"/>
          <ac:spMkLst>
            <pc:docMk/>
            <pc:sldMk cId="425279571" sldId="256"/>
            <ac:spMk id="41" creationId="{71B506AF-BCC5-73AA-BFC7-4807CAD49A64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12"/>
          <ac:spMkLst>
            <pc:docMk/>
            <pc:sldMk cId="425279571" sldId="256"/>
            <ac:spMk id="51" creationId="{E5A46E6A-7D42-B739-B32C-6A4A9C2F8A25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13"/>
          <ac:spMkLst>
            <pc:docMk/>
            <pc:sldMk cId="425279571" sldId="256"/>
            <ac:spMk id="53" creationId="{E87F3820-56DB-B598-B463-DCB5E6BE9D1F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14"/>
          <ac:spMkLst>
            <pc:docMk/>
            <pc:sldMk cId="425279571" sldId="256"/>
            <ac:spMk id="54" creationId="{85D07AA1-5460-370A-97BF-D6133EC06D9A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137" v="15"/>
          <ac:spMkLst>
            <pc:docMk/>
            <pc:sldMk cId="425279571" sldId="256"/>
            <ac:spMk id="55" creationId="{F054ED74-4785-D2C8-14FA-846276C041C9}"/>
          </ac:spMkLst>
        </pc:spChg>
        <pc:spChg chg="mod">
          <ac:chgData name="Vitor Furlong" userId="S::furlongv@aston.ac.uk::e6c74852-3efb-4c00-961d-4777885767e3" providerId="AD" clId="Web-{C27D8C03-A60A-488B-9A32-5020D26003EE}" dt="2026-04-14T13:48:57.231" v="16"/>
          <ac:spMkLst>
            <pc:docMk/>
            <pc:sldMk cId="425279571" sldId="256"/>
            <ac:spMk id="61" creationId="{F72BDB4D-6D55-1889-437F-7E5BF5E5C0D6}"/>
          </ac:spMkLst>
        </pc:spChg>
        <pc:picChg chg="mod">
          <ac:chgData name="Vitor Furlong" userId="S::furlongv@aston.ac.uk::e6c74852-3efb-4c00-961d-4777885767e3" providerId="AD" clId="Web-{C27D8C03-A60A-488B-9A32-5020D26003EE}" dt="2026-04-14T13:36:30.641" v="1" actId="1076"/>
          <ac:picMkLst>
            <pc:docMk/>
            <pc:sldMk cId="425279571" sldId="256"/>
            <ac:picMk id="12" creationId="{4BDB2DBE-13A9-03ED-B07C-81FCD9F83FC8}"/>
          </ac:picMkLst>
        </pc:picChg>
      </pc:sldChg>
    </pc:docChg>
  </pc:docChgLst>
  <pc:docChgLst>
    <pc:chgData name="Vitor Furlong" userId="e6c74852-3efb-4c00-961d-4777885767e3" providerId="ADAL" clId="{0DDD620F-4768-4629-9A42-4A45BF549B68}"/>
    <pc:docChg chg="undo custSel modSld">
      <pc:chgData name="Vitor Furlong" userId="e6c74852-3efb-4c00-961d-4777885767e3" providerId="ADAL" clId="{0DDD620F-4768-4629-9A42-4A45BF549B68}" dt="2026-04-14T14:01:52.253" v="208" actId="1076"/>
      <pc:docMkLst>
        <pc:docMk/>
      </pc:docMkLst>
      <pc:sldChg chg="addSp delSp modSp mod">
        <pc:chgData name="Vitor Furlong" userId="e6c74852-3efb-4c00-961d-4777885767e3" providerId="ADAL" clId="{0DDD620F-4768-4629-9A42-4A45BF549B68}" dt="2026-04-14T14:01:52.253" v="208" actId="1076"/>
        <pc:sldMkLst>
          <pc:docMk/>
          <pc:sldMk cId="425279571" sldId="256"/>
        </pc:sldMkLst>
        <pc:spChg chg="add mod">
          <ac:chgData name="Vitor Furlong" userId="e6c74852-3efb-4c00-961d-4777885767e3" providerId="ADAL" clId="{0DDD620F-4768-4629-9A42-4A45BF549B68}" dt="2026-04-14T13:54:28.990" v="109" actId="12789"/>
          <ac:spMkLst>
            <pc:docMk/>
            <pc:sldMk cId="425279571" sldId="256"/>
            <ac:spMk id="3" creationId="{EAA32D73-E567-C748-288F-AE42749D540F}"/>
          </ac:spMkLst>
        </pc:spChg>
        <pc:spChg chg="add mod topLvl">
          <ac:chgData name="Vitor Furlong" userId="e6c74852-3efb-4c00-961d-4777885767e3" providerId="ADAL" clId="{0DDD620F-4768-4629-9A42-4A45BF549B68}" dt="2026-04-14T13:53:59.264" v="103" actId="164"/>
          <ac:spMkLst>
            <pc:docMk/>
            <pc:sldMk cId="425279571" sldId="256"/>
            <ac:spMk id="5" creationId="{F49AD2B2-D209-CC91-2A2B-95AA5D73BF2A}"/>
          </ac:spMkLst>
        </pc:spChg>
        <pc:spChg chg="add mod topLvl">
          <ac:chgData name="Vitor Furlong" userId="e6c74852-3efb-4c00-961d-4777885767e3" providerId="ADAL" clId="{0DDD620F-4768-4629-9A42-4A45BF549B68}" dt="2026-04-14T13:54:03.870" v="105" actId="164"/>
          <ac:spMkLst>
            <pc:docMk/>
            <pc:sldMk cId="425279571" sldId="256"/>
            <ac:spMk id="6" creationId="{D2D0D097-B06C-ECAF-041A-5037718B42DE}"/>
          </ac:spMkLst>
        </pc:spChg>
        <pc:spChg chg="add mod">
          <ac:chgData name="Vitor Furlong" userId="e6c74852-3efb-4c00-961d-4777885767e3" providerId="ADAL" clId="{0DDD620F-4768-4629-9A42-4A45BF549B68}" dt="2026-04-14T13:53:29.968" v="97" actId="164"/>
          <ac:spMkLst>
            <pc:docMk/>
            <pc:sldMk cId="425279571" sldId="256"/>
            <ac:spMk id="11" creationId="{A2DC78F6-0B7D-8A05-136B-F474B9957F9B}"/>
          </ac:spMkLst>
        </pc:spChg>
        <pc:spChg chg="add mod">
          <ac:chgData name="Vitor Furlong" userId="e6c74852-3efb-4c00-961d-4777885767e3" providerId="ADAL" clId="{0DDD620F-4768-4629-9A42-4A45BF549B68}" dt="2026-04-14T13:53:59.264" v="103" actId="164"/>
          <ac:spMkLst>
            <pc:docMk/>
            <pc:sldMk cId="425279571" sldId="256"/>
            <ac:spMk id="13" creationId="{0E474357-2AA8-A874-B7C9-85193C304CBB}"/>
          </ac:spMkLst>
        </pc:spChg>
        <pc:spChg chg="add mod">
          <ac:chgData name="Vitor Furlong" userId="e6c74852-3efb-4c00-961d-4777885767e3" providerId="ADAL" clId="{0DDD620F-4768-4629-9A42-4A45BF549B68}" dt="2026-04-14T13:54:03.870" v="105" actId="164"/>
          <ac:spMkLst>
            <pc:docMk/>
            <pc:sldMk cId="425279571" sldId="256"/>
            <ac:spMk id="15" creationId="{BD8B8C4B-CC1B-D6F8-CCBB-30991168A683}"/>
          </ac:spMkLst>
        </pc:spChg>
        <pc:spChg chg="mod">
          <ac:chgData name="Vitor Furlong" userId="e6c74852-3efb-4c00-961d-4777885767e3" providerId="ADAL" clId="{0DDD620F-4768-4629-9A42-4A45BF549B68}" dt="2026-04-14T13:50:00.250" v="3" actId="207"/>
          <ac:spMkLst>
            <pc:docMk/>
            <pc:sldMk cId="425279571" sldId="256"/>
            <ac:spMk id="19" creationId="{90A5BB6A-431C-57AC-21B5-B8DC57E7EA8E}"/>
          </ac:spMkLst>
        </pc:spChg>
        <pc:spChg chg="mod">
          <ac:chgData name="Vitor Furlong" userId="e6c74852-3efb-4c00-961d-4777885767e3" providerId="ADAL" clId="{0DDD620F-4768-4629-9A42-4A45BF549B68}" dt="2026-04-14T13:50:16.286" v="5" actId="207"/>
          <ac:spMkLst>
            <pc:docMk/>
            <pc:sldMk cId="425279571" sldId="256"/>
            <ac:spMk id="20" creationId="{A0612D24-4550-7393-D1AF-42D522F01795}"/>
          </ac:spMkLst>
        </pc:spChg>
        <pc:spChg chg="mod">
          <ac:chgData name="Vitor Furlong" userId="e6c74852-3efb-4c00-961d-4777885767e3" providerId="ADAL" clId="{0DDD620F-4768-4629-9A42-4A45BF549B68}" dt="2026-04-14T13:50:00.250" v="3" actId="207"/>
          <ac:spMkLst>
            <pc:docMk/>
            <pc:sldMk cId="425279571" sldId="256"/>
            <ac:spMk id="29" creationId="{E2D18879-0190-EE31-82DF-B6394407827E}"/>
          </ac:spMkLst>
        </pc:spChg>
        <pc:spChg chg="mod">
          <ac:chgData name="Vitor Furlong" userId="e6c74852-3efb-4c00-961d-4777885767e3" providerId="ADAL" clId="{0DDD620F-4768-4629-9A42-4A45BF549B68}" dt="2026-04-14T13:50:00.250" v="3" actId="207"/>
          <ac:spMkLst>
            <pc:docMk/>
            <pc:sldMk cId="425279571" sldId="256"/>
            <ac:spMk id="32" creationId="{B90ECC06-C26F-ED93-EBCA-1DDB1994CC1C}"/>
          </ac:spMkLst>
        </pc:spChg>
        <pc:spChg chg="mod">
          <ac:chgData name="Vitor Furlong" userId="e6c74852-3efb-4c00-961d-4777885767e3" providerId="ADAL" clId="{0DDD620F-4768-4629-9A42-4A45BF549B68}" dt="2026-04-14T13:50:00.250" v="3" actId="207"/>
          <ac:spMkLst>
            <pc:docMk/>
            <pc:sldMk cId="425279571" sldId="256"/>
            <ac:spMk id="33" creationId="{98264A99-E297-394A-4B66-F22E732FD382}"/>
          </ac:spMkLst>
        </pc:spChg>
        <pc:spChg chg="mod">
          <ac:chgData name="Vitor Furlong" userId="e6c74852-3efb-4c00-961d-4777885767e3" providerId="ADAL" clId="{0DDD620F-4768-4629-9A42-4A45BF549B68}" dt="2026-04-14T13:50:00.250" v="3" actId="207"/>
          <ac:spMkLst>
            <pc:docMk/>
            <pc:sldMk cId="425279571" sldId="256"/>
            <ac:spMk id="34" creationId="{6212EC0D-AA53-12E2-BCF7-2A2180957E90}"/>
          </ac:spMkLst>
        </pc:spChg>
        <pc:spChg chg="mod">
          <ac:chgData name="Vitor Furlong" userId="e6c74852-3efb-4c00-961d-4777885767e3" providerId="ADAL" clId="{0DDD620F-4768-4629-9A42-4A45BF549B68}" dt="2026-04-14T13:50:00.250" v="3" actId="207"/>
          <ac:spMkLst>
            <pc:docMk/>
            <pc:sldMk cId="425279571" sldId="256"/>
            <ac:spMk id="36" creationId="{55B7841B-D6E2-9A36-2FF1-E3960ED59B9E}"/>
          </ac:spMkLst>
        </pc:spChg>
        <pc:spChg chg="mod">
          <ac:chgData name="Vitor Furlong" userId="e6c74852-3efb-4c00-961d-4777885767e3" providerId="ADAL" clId="{0DDD620F-4768-4629-9A42-4A45BF549B68}" dt="2026-04-14T13:49:42.487" v="0" actId="207"/>
          <ac:spMkLst>
            <pc:docMk/>
            <pc:sldMk cId="425279571" sldId="256"/>
            <ac:spMk id="41" creationId="{71B506AF-BCC5-73AA-BFC7-4807CAD49A64}"/>
          </ac:spMkLst>
        </pc:spChg>
        <pc:spChg chg="mod">
          <ac:chgData name="Vitor Furlong" userId="e6c74852-3efb-4c00-961d-4777885767e3" providerId="ADAL" clId="{0DDD620F-4768-4629-9A42-4A45BF549B68}" dt="2026-04-14T13:50:00.250" v="3" actId="207"/>
          <ac:spMkLst>
            <pc:docMk/>
            <pc:sldMk cId="425279571" sldId="256"/>
            <ac:spMk id="51" creationId="{E5A46E6A-7D42-B739-B32C-6A4A9C2F8A25}"/>
          </ac:spMkLst>
        </pc:spChg>
        <pc:spChg chg="mod">
          <ac:chgData name="Vitor Furlong" userId="e6c74852-3efb-4c00-961d-4777885767e3" providerId="ADAL" clId="{0DDD620F-4768-4629-9A42-4A45BF549B68}" dt="2026-04-14T13:50:00.250" v="3" actId="207"/>
          <ac:spMkLst>
            <pc:docMk/>
            <pc:sldMk cId="425279571" sldId="256"/>
            <ac:spMk id="54" creationId="{85D07AA1-5460-370A-97BF-D6133EC06D9A}"/>
          </ac:spMkLst>
        </pc:spChg>
        <pc:spChg chg="mod">
          <ac:chgData name="Vitor Furlong" userId="e6c74852-3efb-4c00-961d-4777885767e3" providerId="ADAL" clId="{0DDD620F-4768-4629-9A42-4A45BF549B68}" dt="2026-04-14T13:50:00.250" v="3" actId="207"/>
          <ac:spMkLst>
            <pc:docMk/>
            <pc:sldMk cId="425279571" sldId="256"/>
            <ac:spMk id="55" creationId="{F054ED74-4785-D2C8-14FA-846276C041C9}"/>
          </ac:spMkLst>
        </pc:spChg>
        <pc:spChg chg="mod">
          <ac:chgData name="Vitor Furlong" userId="e6c74852-3efb-4c00-961d-4777885767e3" providerId="ADAL" clId="{0DDD620F-4768-4629-9A42-4A45BF549B68}" dt="2026-04-14T13:50:00.250" v="3" actId="207"/>
          <ac:spMkLst>
            <pc:docMk/>
            <pc:sldMk cId="425279571" sldId="256"/>
            <ac:spMk id="61" creationId="{F72BDB4D-6D55-1889-437F-7E5BF5E5C0D6}"/>
          </ac:spMkLst>
        </pc:spChg>
        <pc:grpChg chg="add mod">
          <ac:chgData name="Vitor Furlong" userId="e6c74852-3efb-4c00-961d-4777885767e3" providerId="ADAL" clId="{0DDD620F-4768-4629-9A42-4A45BF549B68}" dt="2026-04-14T13:54:15.501" v="107" actId="164"/>
          <ac:grpSpMkLst>
            <pc:docMk/>
            <pc:sldMk cId="425279571" sldId="256"/>
            <ac:grpSpMk id="17" creationId="{0B2E2554-F19C-9451-72CA-8BB49AE013DC}"/>
          </ac:grpSpMkLst>
        </pc:grpChg>
        <pc:grpChg chg="add mod">
          <ac:chgData name="Vitor Furlong" userId="e6c74852-3efb-4c00-961d-4777885767e3" providerId="ADAL" clId="{0DDD620F-4768-4629-9A42-4A45BF549B68}" dt="2026-04-14T13:54:15.501" v="107" actId="164"/>
          <ac:grpSpMkLst>
            <pc:docMk/>
            <pc:sldMk cId="425279571" sldId="256"/>
            <ac:grpSpMk id="18" creationId="{38D3FA6A-8E22-6728-3B03-C97F0B181D24}"/>
          </ac:grpSpMkLst>
        </pc:grpChg>
        <pc:grpChg chg="add mod">
          <ac:chgData name="Vitor Furlong" userId="e6c74852-3efb-4c00-961d-4777885767e3" providerId="ADAL" clId="{0DDD620F-4768-4629-9A42-4A45BF549B68}" dt="2026-04-14T13:54:28.990" v="109" actId="12789"/>
          <ac:grpSpMkLst>
            <pc:docMk/>
            <pc:sldMk cId="425279571" sldId="256"/>
            <ac:grpSpMk id="21" creationId="{4954BADF-FD54-6F7F-5216-C32F1D588F31}"/>
          </ac:grpSpMkLst>
        </pc:grpChg>
        <pc:picChg chg="mod">
          <ac:chgData name="Vitor Furlong" userId="e6c74852-3efb-4c00-961d-4777885767e3" providerId="ADAL" clId="{0DDD620F-4768-4629-9A42-4A45BF549B68}" dt="2026-04-14T13:50:30.315" v="10" actId="1076"/>
          <ac:picMkLst>
            <pc:docMk/>
            <pc:sldMk cId="425279571" sldId="256"/>
            <ac:picMk id="12" creationId="{4BDB2DBE-13A9-03ED-B07C-81FCD9F83FC8}"/>
          </ac:picMkLst>
        </pc:picChg>
        <pc:picChg chg="mod">
          <ac:chgData name="Vitor Furlong" userId="e6c74852-3efb-4c00-961d-4777885767e3" providerId="ADAL" clId="{0DDD620F-4768-4629-9A42-4A45BF549B68}" dt="2026-04-14T13:55:20.037" v="147" actId="1037"/>
          <ac:picMkLst>
            <pc:docMk/>
            <pc:sldMk cId="425279571" sldId="256"/>
            <ac:picMk id="43" creationId="{3E4383D2-B24B-E3DF-C6C3-D1A1102F233D}"/>
          </ac:picMkLst>
        </pc:picChg>
        <pc:picChg chg="mod">
          <ac:chgData name="Vitor Furlong" userId="e6c74852-3efb-4c00-961d-4777885767e3" providerId="ADAL" clId="{0DDD620F-4768-4629-9A42-4A45BF549B68}" dt="2026-04-14T13:55:10.474" v="142" actId="1037"/>
          <ac:picMkLst>
            <pc:docMk/>
            <pc:sldMk cId="425279571" sldId="256"/>
            <ac:picMk id="45" creationId="{DEF6E444-3E86-BE04-D1D0-8F35E45E8B2A}"/>
          </ac:picMkLst>
        </pc:picChg>
        <pc:picChg chg="mod">
          <ac:chgData name="Vitor Furlong" userId="e6c74852-3efb-4c00-961d-4777885767e3" providerId="ADAL" clId="{0DDD620F-4768-4629-9A42-4A45BF549B68}" dt="2026-04-14T13:55:10.474" v="142" actId="1037"/>
          <ac:picMkLst>
            <pc:docMk/>
            <pc:sldMk cId="425279571" sldId="256"/>
            <ac:picMk id="46" creationId="{33BB98C9-2DAC-AD50-AE03-A211D31089A4}"/>
          </ac:picMkLst>
        </pc:picChg>
        <pc:picChg chg="mod">
          <ac:chgData name="Vitor Furlong" userId="e6c74852-3efb-4c00-961d-4777885767e3" providerId="ADAL" clId="{0DDD620F-4768-4629-9A42-4A45BF549B68}" dt="2026-04-14T13:55:10.474" v="142" actId="1037"/>
          <ac:picMkLst>
            <pc:docMk/>
            <pc:sldMk cId="425279571" sldId="256"/>
            <ac:picMk id="47" creationId="{B2989A1B-71A7-4503-7BFD-42DCEF864637}"/>
          </ac:picMkLst>
        </pc:picChg>
        <pc:picChg chg="mod">
          <ac:chgData name="Vitor Furlong" userId="e6c74852-3efb-4c00-961d-4777885767e3" providerId="ADAL" clId="{0DDD620F-4768-4629-9A42-4A45BF549B68}" dt="2026-04-14T13:55:10.474" v="142" actId="1037"/>
          <ac:picMkLst>
            <pc:docMk/>
            <pc:sldMk cId="425279571" sldId="256"/>
            <ac:picMk id="48" creationId="{DDDE5191-2167-3558-BEB4-F6FC5AE9CCED}"/>
          </ac:picMkLst>
        </pc:picChg>
        <pc:picChg chg="mod">
          <ac:chgData name="Vitor Furlong" userId="e6c74852-3efb-4c00-961d-4777885767e3" providerId="ADAL" clId="{0DDD620F-4768-4629-9A42-4A45BF549B68}" dt="2026-04-14T13:55:10.474" v="142" actId="1037"/>
          <ac:picMkLst>
            <pc:docMk/>
            <pc:sldMk cId="425279571" sldId="256"/>
            <ac:picMk id="49" creationId="{E3A4D5EB-4D95-1F16-30A0-5CA781CBEF3B}"/>
          </ac:picMkLst>
        </pc:picChg>
        <pc:picChg chg="mod">
          <ac:chgData name="Vitor Furlong" userId="e6c74852-3efb-4c00-961d-4777885767e3" providerId="ADAL" clId="{0DDD620F-4768-4629-9A42-4A45BF549B68}" dt="2026-04-14T13:55:10.474" v="142" actId="1037"/>
          <ac:picMkLst>
            <pc:docMk/>
            <pc:sldMk cId="425279571" sldId="256"/>
            <ac:picMk id="50" creationId="{AF102A84-434A-9659-B473-B6BB6DD8DEFC}"/>
          </ac:picMkLst>
        </pc:picChg>
        <pc:picChg chg="mod">
          <ac:chgData name="Vitor Furlong" userId="e6c74852-3efb-4c00-961d-4777885767e3" providerId="ADAL" clId="{0DDD620F-4768-4629-9A42-4A45BF549B68}" dt="2026-04-14T13:55:10.474" v="142" actId="1037"/>
          <ac:picMkLst>
            <pc:docMk/>
            <pc:sldMk cId="425279571" sldId="256"/>
            <ac:picMk id="52" creationId="{37B98C67-5D3B-5681-1015-91CA6D477034}"/>
          </ac:picMkLst>
        </pc:picChg>
        <pc:picChg chg="mod">
          <ac:chgData name="Vitor Furlong" userId="e6c74852-3efb-4c00-961d-4777885767e3" providerId="ADAL" clId="{0DDD620F-4768-4629-9A42-4A45BF549B68}" dt="2026-04-14T13:55:10.474" v="142" actId="1037"/>
          <ac:picMkLst>
            <pc:docMk/>
            <pc:sldMk cId="425279571" sldId="256"/>
            <ac:picMk id="57" creationId="{1B3EA8D6-EB95-E472-67B5-DAF6EA834517}"/>
          </ac:picMkLst>
        </pc:picChg>
        <pc:picChg chg="mod">
          <ac:chgData name="Vitor Furlong" userId="e6c74852-3efb-4c00-961d-4777885767e3" providerId="ADAL" clId="{0DDD620F-4768-4629-9A42-4A45BF549B68}" dt="2026-04-14T13:55:10.474" v="142" actId="1037"/>
          <ac:picMkLst>
            <pc:docMk/>
            <pc:sldMk cId="425279571" sldId="256"/>
            <ac:picMk id="58" creationId="{7FC152D3-F8D6-247D-E924-F8F7D09B3277}"/>
          </ac:picMkLst>
        </pc:picChg>
      </pc:sldChg>
      <pc:sldChg chg="addSp modSp">
        <pc:chgData name="Vitor Furlong" userId="e6c74852-3efb-4c00-961d-4777885767e3" providerId="ADAL" clId="{0DDD620F-4768-4629-9A42-4A45BF549B68}" dt="2026-04-14T13:58:01.691" v="173"/>
        <pc:sldMkLst>
          <pc:docMk/>
          <pc:sldMk cId="3783952675" sldId="257"/>
        </pc:sldMkLst>
        <pc:spChg chg="add mod">
          <ac:chgData name="Vitor Furlong" userId="e6c74852-3efb-4c00-961d-4777885767e3" providerId="ADAL" clId="{0DDD620F-4768-4629-9A42-4A45BF549B68}" dt="2026-04-14T13:58:01.691" v="173"/>
          <ac:spMkLst>
            <pc:docMk/>
            <pc:sldMk cId="3783952675" sldId="257"/>
            <ac:spMk id="4" creationId="{3F24B141-5C83-6FEE-643E-E28E08A3EC87}"/>
          </ac:spMkLst>
        </pc:spChg>
      </pc:sldChg>
    </pc:docChg>
  </pc:docChgLst>
  <pc:docChgLst>
    <pc:chgData name="Krutika Ganeru" userId="a89ba4ea-7082-4a11-b7d7-a9f0abe65ee7" providerId="ADAL" clId="{5D24B6B6-C7DF-43DB-BC18-8A702C996162}"/>
    <pc:docChg chg="undo custSel addSld delSld modSld sldOrd">
      <pc:chgData name="Krutika Ganeru" userId="a89ba4ea-7082-4a11-b7d7-a9f0abe65ee7" providerId="ADAL" clId="{5D24B6B6-C7DF-43DB-BC18-8A702C996162}" dt="2026-04-20T10:28:06.058" v="587" actId="1076"/>
      <pc:docMkLst>
        <pc:docMk/>
      </pc:docMkLst>
      <pc:sldChg chg="addSp delSp modSp mod">
        <pc:chgData name="Krutika Ganeru" userId="a89ba4ea-7082-4a11-b7d7-a9f0abe65ee7" providerId="ADAL" clId="{5D24B6B6-C7DF-43DB-BC18-8A702C996162}" dt="2026-04-20T10:28:06.058" v="587" actId="1076"/>
        <pc:sldMkLst>
          <pc:docMk/>
          <pc:sldMk cId="425279571" sldId="256"/>
        </pc:sldMkLst>
        <pc:spChg chg="mod">
          <ac:chgData name="Krutika Ganeru" userId="a89ba4ea-7082-4a11-b7d7-a9f0abe65ee7" providerId="ADAL" clId="{5D24B6B6-C7DF-43DB-BC18-8A702C996162}" dt="2026-04-16T14:54:08.161" v="406" actId="14100"/>
          <ac:spMkLst>
            <pc:docMk/>
            <pc:sldMk cId="425279571" sldId="256"/>
            <ac:spMk id="3" creationId="{EAA32D73-E567-C748-288F-AE42749D540F}"/>
          </ac:spMkLst>
        </pc:spChg>
        <pc:spChg chg="mod">
          <ac:chgData name="Krutika Ganeru" userId="a89ba4ea-7082-4a11-b7d7-a9f0abe65ee7" providerId="ADAL" clId="{5D24B6B6-C7DF-43DB-BC18-8A702C996162}" dt="2026-04-16T10:53:05.169" v="292" actId="20578"/>
          <ac:spMkLst>
            <pc:docMk/>
            <pc:sldMk cId="425279571" sldId="256"/>
            <ac:spMk id="5" creationId="{F49AD2B2-D209-CC91-2A2B-95AA5D73BF2A}"/>
          </ac:spMkLst>
        </pc:spChg>
        <pc:spChg chg="mod">
          <ac:chgData name="Krutika Ganeru" userId="a89ba4ea-7082-4a11-b7d7-a9f0abe65ee7" providerId="ADAL" clId="{5D24B6B6-C7DF-43DB-BC18-8A702C996162}" dt="2026-04-16T10:53:05.169" v="292" actId="20578"/>
          <ac:spMkLst>
            <pc:docMk/>
            <pc:sldMk cId="425279571" sldId="256"/>
            <ac:spMk id="6" creationId="{D2D0D097-B06C-ECAF-041A-5037718B42DE}"/>
          </ac:spMkLst>
        </pc:spChg>
        <pc:spChg chg="mod">
          <ac:chgData name="Krutika Ganeru" userId="a89ba4ea-7082-4a11-b7d7-a9f0abe65ee7" providerId="ADAL" clId="{5D24B6B6-C7DF-43DB-BC18-8A702C996162}" dt="2026-04-20T10:27:40.946" v="577" actId="1076"/>
          <ac:spMkLst>
            <pc:docMk/>
            <pc:sldMk cId="425279571" sldId="256"/>
            <ac:spMk id="8" creationId="{4ACC8202-D568-2C46-857D-694A132A33CE}"/>
          </ac:spMkLst>
        </pc:spChg>
        <pc:spChg chg="add mod">
          <ac:chgData name="Krutika Ganeru" userId="a89ba4ea-7082-4a11-b7d7-a9f0abe65ee7" providerId="ADAL" clId="{5D24B6B6-C7DF-43DB-BC18-8A702C996162}" dt="2026-04-16T10:50:31.370" v="264" actId="1076"/>
          <ac:spMkLst>
            <pc:docMk/>
            <pc:sldMk cId="425279571" sldId="256"/>
            <ac:spMk id="9" creationId="{331FBB9A-0DFF-46C6-00FA-46B26D92DA50}"/>
          </ac:spMkLst>
        </pc:spChg>
        <pc:spChg chg="mod">
          <ac:chgData name="Krutika Ganeru" userId="a89ba4ea-7082-4a11-b7d7-a9f0abe65ee7" providerId="ADAL" clId="{5D24B6B6-C7DF-43DB-BC18-8A702C996162}" dt="2026-04-20T10:27:40.946" v="577" actId="1076"/>
          <ac:spMkLst>
            <pc:docMk/>
            <pc:sldMk cId="425279571" sldId="256"/>
            <ac:spMk id="10" creationId="{6CF7FE4A-A270-7553-9AEE-3D121C41C34D}"/>
          </ac:spMkLst>
        </pc:spChg>
        <pc:spChg chg="mod">
          <ac:chgData name="Krutika Ganeru" userId="a89ba4ea-7082-4a11-b7d7-a9f0abe65ee7" providerId="ADAL" clId="{5D24B6B6-C7DF-43DB-BC18-8A702C996162}" dt="2026-04-16T10:53:06.433" v="293" actId="20577"/>
          <ac:spMkLst>
            <pc:docMk/>
            <pc:sldMk cId="425279571" sldId="256"/>
            <ac:spMk id="11" creationId="{A2DC78F6-0B7D-8A05-136B-F474B9957F9B}"/>
          </ac:spMkLst>
        </pc:spChg>
        <pc:spChg chg="mod">
          <ac:chgData name="Krutika Ganeru" userId="a89ba4ea-7082-4a11-b7d7-a9f0abe65ee7" providerId="ADAL" clId="{5D24B6B6-C7DF-43DB-BC18-8A702C996162}" dt="2026-04-20T10:27:40.946" v="577" actId="1076"/>
          <ac:spMkLst>
            <pc:docMk/>
            <pc:sldMk cId="425279571" sldId="256"/>
            <ac:spMk id="13" creationId="{0E474357-2AA8-A874-B7C9-85193C304CBB}"/>
          </ac:spMkLst>
        </pc:spChg>
        <pc:spChg chg="mod">
          <ac:chgData name="Krutika Ganeru" userId="a89ba4ea-7082-4a11-b7d7-a9f0abe65ee7" providerId="ADAL" clId="{5D24B6B6-C7DF-43DB-BC18-8A702C996162}" dt="2026-04-16T10:53:05.169" v="292" actId="20578"/>
          <ac:spMkLst>
            <pc:docMk/>
            <pc:sldMk cId="425279571" sldId="256"/>
            <ac:spMk id="15" creationId="{BD8B8C4B-CC1B-D6F8-CCBB-30991168A683}"/>
          </ac:spMkLst>
        </pc:spChg>
        <pc:spChg chg="mod">
          <ac:chgData name="Krutika Ganeru" userId="a89ba4ea-7082-4a11-b7d7-a9f0abe65ee7" providerId="ADAL" clId="{5D24B6B6-C7DF-43DB-BC18-8A702C996162}" dt="2026-04-17T07:46:15.416" v="555" actId="164"/>
          <ac:spMkLst>
            <pc:docMk/>
            <pc:sldMk cId="425279571" sldId="256"/>
            <ac:spMk id="19" creationId="{90A5BB6A-431C-57AC-21B5-B8DC57E7EA8E}"/>
          </ac:spMkLst>
        </pc:spChg>
        <pc:spChg chg="mod">
          <ac:chgData name="Krutika Ganeru" userId="a89ba4ea-7082-4a11-b7d7-a9f0abe65ee7" providerId="ADAL" clId="{5D24B6B6-C7DF-43DB-BC18-8A702C996162}" dt="2026-04-17T07:46:15.416" v="555" actId="164"/>
          <ac:spMkLst>
            <pc:docMk/>
            <pc:sldMk cId="425279571" sldId="256"/>
            <ac:spMk id="20" creationId="{A0612D24-4550-7393-D1AF-42D522F01795}"/>
          </ac:spMkLst>
        </pc:spChg>
        <pc:spChg chg="mod">
          <ac:chgData name="Krutika Ganeru" userId="a89ba4ea-7082-4a11-b7d7-a9f0abe65ee7" providerId="ADAL" clId="{5D24B6B6-C7DF-43DB-BC18-8A702C996162}" dt="2026-04-20T10:27:40.946" v="577" actId="1076"/>
          <ac:spMkLst>
            <pc:docMk/>
            <pc:sldMk cId="425279571" sldId="256"/>
            <ac:spMk id="29" creationId="{E2D18879-0190-EE31-82DF-B6394407827E}"/>
          </ac:spMkLst>
        </pc:spChg>
        <pc:spChg chg="mod">
          <ac:chgData name="Krutika Ganeru" userId="a89ba4ea-7082-4a11-b7d7-a9f0abe65ee7" providerId="ADAL" clId="{5D24B6B6-C7DF-43DB-BC18-8A702C996162}" dt="2026-04-20T10:27:40.946" v="577" actId="1076"/>
          <ac:spMkLst>
            <pc:docMk/>
            <pc:sldMk cId="425279571" sldId="256"/>
            <ac:spMk id="33" creationId="{98264A99-E297-394A-4B66-F22E732FD382}"/>
          </ac:spMkLst>
        </pc:spChg>
        <pc:spChg chg="mod">
          <ac:chgData name="Krutika Ganeru" userId="a89ba4ea-7082-4a11-b7d7-a9f0abe65ee7" providerId="ADAL" clId="{5D24B6B6-C7DF-43DB-BC18-8A702C996162}" dt="2026-04-16T10:51:59.488" v="283" actId="1076"/>
          <ac:spMkLst>
            <pc:docMk/>
            <pc:sldMk cId="425279571" sldId="256"/>
            <ac:spMk id="36" creationId="{55B7841B-D6E2-9A36-2FF1-E3960ED59B9E}"/>
          </ac:spMkLst>
        </pc:spChg>
        <pc:spChg chg="mod">
          <ac:chgData name="Krutika Ganeru" userId="a89ba4ea-7082-4a11-b7d7-a9f0abe65ee7" providerId="ADAL" clId="{5D24B6B6-C7DF-43DB-BC18-8A702C996162}" dt="2026-04-20T10:28:01.134" v="585" actId="1076"/>
          <ac:spMkLst>
            <pc:docMk/>
            <pc:sldMk cId="425279571" sldId="256"/>
            <ac:spMk id="51" creationId="{E5A46E6A-7D42-B739-B32C-6A4A9C2F8A25}"/>
          </ac:spMkLst>
        </pc:spChg>
        <pc:spChg chg="mod">
          <ac:chgData name="Krutika Ganeru" userId="a89ba4ea-7082-4a11-b7d7-a9f0abe65ee7" providerId="ADAL" clId="{5D24B6B6-C7DF-43DB-BC18-8A702C996162}" dt="2026-04-17T07:46:15.416" v="555" actId="164"/>
          <ac:spMkLst>
            <pc:docMk/>
            <pc:sldMk cId="425279571" sldId="256"/>
            <ac:spMk id="55" creationId="{F054ED74-4785-D2C8-14FA-846276C041C9}"/>
          </ac:spMkLst>
        </pc:spChg>
        <pc:spChg chg="add mod">
          <ac:chgData name="Krutika Ganeru" userId="a89ba4ea-7082-4a11-b7d7-a9f0abe65ee7" providerId="ADAL" clId="{5D24B6B6-C7DF-43DB-BC18-8A702C996162}" dt="2026-04-17T07:46:15.416" v="555" actId="164"/>
          <ac:spMkLst>
            <pc:docMk/>
            <pc:sldMk cId="425279571" sldId="256"/>
            <ac:spMk id="59" creationId="{E591A722-1661-CA04-7F71-067EE9B9D156}"/>
          </ac:spMkLst>
        </pc:spChg>
        <pc:spChg chg="add mod">
          <ac:chgData name="Krutika Ganeru" userId="a89ba4ea-7082-4a11-b7d7-a9f0abe65ee7" providerId="ADAL" clId="{5D24B6B6-C7DF-43DB-BC18-8A702C996162}" dt="2026-04-17T07:47:25.062" v="567" actId="113"/>
          <ac:spMkLst>
            <pc:docMk/>
            <pc:sldMk cId="425279571" sldId="256"/>
            <ac:spMk id="62" creationId="{F6406907-7E01-1CB4-7022-C903C7790F00}"/>
          </ac:spMkLst>
        </pc:spChg>
        <pc:spChg chg="add mod">
          <ac:chgData name="Krutika Ganeru" userId="a89ba4ea-7082-4a11-b7d7-a9f0abe65ee7" providerId="ADAL" clId="{5D24B6B6-C7DF-43DB-BC18-8A702C996162}" dt="2026-04-17T07:47:01.409" v="561" actId="113"/>
          <ac:spMkLst>
            <pc:docMk/>
            <pc:sldMk cId="425279571" sldId="256"/>
            <ac:spMk id="63" creationId="{82C2EC06-83F7-F176-B639-A244B0720932}"/>
          </ac:spMkLst>
        </pc:spChg>
        <pc:spChg chg="add mod">
          <ac:chgData name="Krutika Ganeru" userId="a89ba4ea-7082-4a11-b7d7-a9f0abe65ee7" providerId="ADAL" clId="{5D24B6B6-C7DF-43DB-BC18-8A702C996162}" dt="2026-04-20T10:27:40.946" v="577" actId="1076"/>
          <ac:spMkLst>
            <pc:docMk/>
            <pc:sldMk cId="425279571" sldId="256"/>
            <ac:spMk id="64" creationId="{11189F63-0A30-5D15-50E2-BE604D1B6008}"/>
          </ac:spMkLst>
        </pc:spChg>
        <pc:spChg chg="add mod">
          <ac:chgData name="Krutika Ganeru" userId="a89ba4ea-7082-4a11-b7d7-a9f0abe65ee7" providerId="ADAL" clId="{5D24B6B6-C7DF-43DB-BC18-8A702C996162}" dt="2026-04-17T07:45:42.702" v="554" actId="1076"/>
          <ac:spMkLst>
            <pc:docMk/>
            <pc:sldMk cId="425279571" sldId="256"/>
            <ac:spMk id="68" creationId="{2BC00A4C-7D5A-02A2-0BC0-047B1364444F}"/>
          </ac:spMkLst>
        </pc:spChg>
        <pc:spChg chg="add mod">
          <ac:chgData name="Krutika Ganeru" userId="a89ba4ea-7082-4a11-b7d7-a9f0abe65ee7" providerId="ADAL" clId="{5D24B6B6-C7DF-43DB-BC18-8A702C996162}" dt="2026-04-17T07:45:31.711" v="552" actId="1076"/>
          <ac:spMkLst>
            <pc:docMk/>
            <pc:sldMk cId="425279571" sldId="256"/>
            <ac:spMk id="69" creationId="{56685301-D00E-51FC-E1FF-231FB66A78C9}"/>
          </ac:spMkLst>
        </pc:spChg>
        <pc:spChg chg="add mod">
          <ac:chgData name="Krutika Ganeru" userId="a89ba4ea-7082-4a11-b7d7-a9f0abe65ee7" providerId="ADAL" clId="{5D24B6B6-C7DF-43DB-BC18-8A702C996162}" dt="2026-04-20T10:27:40.946" v="577" actId="1076"/>
          <ac:spMkLst>
            <pc:docMk/>
            <pc:sldMk cId="425279571" sldId="256"/>
            <ac:spMk id="70" creationId="{CDD33040-72F4-A4C0-666E-9E5284613C88}"/>
          </ac:spMkLst>
        </pc:spChg>
        <pc:spChg chg="add mod">
          <ac:chgData name="Krutika Ganeru" userId="a89ba4ea-7082-4a11-b7d7-a9f0abe65ee7" providerId="ADAL" clId="{5D24B6B6-C7DF-43DB-BC18-8A702C996162}" dt="2026-04-17T07:46:15.416" v="555" actId="164"/>
          <ac:spMkLst>
            <pc:docMk/>
            <pc:sldMk cId="425279571" sldId="256"/>
            <ac:spMk id="71" creationId="{8F017792-DE64-2EC0-A746-C61B84C82064}"/>
          </ac:spMkLst>
        </pc:spChg>
        <pc:spChg chg="add mod">
          <ac:chgData name="Krutika Ganeru" userId="a89ba4ea-7082-4a11-b7d7-a9f0abe65ee7" providerId="ADAL" clId="{5D24B6B6-C7DF-43DB-BC18-8A702C996162}" dt="2026-04-17T07:45:37.085" v="553" actId="1076"/>
          <ac:spMkLst>
            <pc:docMk/>
            <pc:sldMk cId="425279571" sldId="256"/>
            <ac:spMk id="72" creationId="{BF2F19B2-3633-CFFD-5E1A-FDC507EF6B85}"/>
          </ac:spMkLst>
        </pc:spChg>
        <pc:spChg chg="add mod">
          <ac:chgData name="Krutika Ganeru" userId="a89ba4ea-7082-4a11-b7d7-a9f0abe65ee7" providerId="ADAL" clId="{5D24B6B6-C7DF-43DB-BC18-8A702C996162}" dt="2026-04-17T07:45:28.858" v="551" actId="1076"/>
          <ac:spMkLst>
            <pc:docMk/>
            <pc:sldMk cId="425279571" sldId="256"/>
            <ac:spMk id="73" creationId="{8A8F4FD9-CF2C-5B63-FEA5-75ED4515952D}"/>
          </ac:spMkLst>
        </pc:spChg>
        <pc:spChg chg="add mod">
          <ac:chgData name="Krutika Ganeru" userId="a89ba4ea-7082-4a11-b7d7-a9f0abe65ee7" providerId="ADAL" clId="{5D24B6B6-C7DF-43DB-BC18-8A702C996162}" dt="2026-04-17T07:54:14.125" v="571" actId="20577"/>
          <ac:spMkLst>
            <pc:docMk/>
            <pc:sldMk cId="425279571" sldId="256"/>
            <ac:spMk id="74" creationId="{3EE38CDE-579A-0C10-4C18-C56CBBB2DA6E}"/>
          </ac:spMkLst>
        </pc:spChg>
        <pc:spChg chg="add mod">
          <ac:chgData name="Krutika Ganeru" userId="a89ba4ea-7082-4a11-b7d7-a9f0abe65ee7" providerId="ADAL" clId="{5D24B6B6-C7DF-43DB-BC18-8A702C996162}" dt="2026-04-20T10:27:40.946" v="577" actId="1076"/>
          <ac:spMkLst>
            <pc:docMk/>
            <pc:sldMk cId="425279571" sldId="256"/>
            <ac:spMk id="75" creationId="{88FC0291-3FE4-B469-88FC-A1D4C7A9B496}"/>
          </ac:spMkLst>
        </pc:spChg>
        <pc:spChg chg="add mod">
          <ac:chgData name="Krutika Ganeru" userId="a89ba4ea-7082-4a11-b7d7-a9f0abe65ee7" providerId="ADAL" clId="{5D24B6B6-C7DF-43DB-BC18-8A702C996162}" dt="2026-04-17T07:45:11.487" v="548" actId="1076"/>
          <ac:spMkLst>
            <pc:docMk/>
            <pc:sldMk cId="425279571" sldId="256"/>
            <ac:spMk id="76" creationId="{7E56F926-2226-2A8E-553E-8F9FDC2E3CF9}"/>
          </ac:spMkLst>
        </pc:spChg>
        <pc:spChg chg="add mod">
          <ac:chgData name="Krutika Ganeru" userId="a89ba4ea-7082-4a11-b7d7-a9f0abe65ee7" providerId="ADAL" clId="{5D24B6B6-C7DF-43DB-BC18-8A702C996162}" dt="2026-04-17T07:43:53.388" v="512" actId="20577"/>
          <ac:spMkLst>
            <pc:docMk/>
            <pc:sldMk cId="425279571" sldId="256"/>
            <ac:spMk id="77" creationId="{2B309E56-FC3B-EC44-85C8-DAABD5EEF831}"/>
          </ac:spMkLst>
        </pc:spChg>
        <pc:spChg chg="add mod">
          <ac:chgData name="Krutika Ganeru" userId="a89ba4ea-7082-4a11-b7d7-a9f0abe65ee7" providerId="ADAL" clId="{5D24B6B6-C7DF-43DB-BC18-8A702C996162}" dt="2026-04-17T07:46:15.416" v="555" actId="164"/>
          <ac:spMkLst>
            <pc:docMk/>
            <pc:sldMk cId="425279571" sldId="256"/>
            <ac:spMk id="78" creationId="{6E2F1067-AF74-3FB7-6849-6759D0B02111}"/>
          </ac:spMkLst>
        </pc:spChg>
        <pc:spChg chg="add mod">
          <ac:chgData name="Krutika Ganeru" userId="a89ba4ea-7082-4a11-b7d7-a9f0abe65ee7" providerId="ADAL" clId="{5D24B6B6-C7DF-43DB-BC18-8A702C996162}" dt="2026-04-20T10:27:40.946" v="577" actId="1076"/>
          <ac:spMkLst>
            <pc:docMk/>
            <pc:sldMk cId="425279571" sldId="256"/>
            <ac:spMk id="79" creationId="{3393F878-ACC3-8984-57D2-47891ACD4561}"/>
          </ac:spMkLst>
        </pc:spChg>
        <pc:spChg chg="add mod">
          <ac:chgData name="Krutika Ganeru" userId="a89ba4ea-7082-4a11-b7d7-a9f0abe65ee7" providerId="ADAL" clId="{5D24B6B6-C7DF-43DB-BC18-8A702C996162}" dt="2026-04-20T10:27:40.946" v="577" actId="1076"/>
          <ac:spMkLst>
            <pc:docMk/>
            <pc:sldMk cId="425279571" sldId="256"/>
            <ac:spMk id="80" creationId="{6EF0C05F-0C7D-00BC-CA2B-951C4D8978BF}"/>
          </ac:spMkLst>
        </pc:spChg>
        <pc:spChg chg="add mod">
          <ac:chgData name="Krutika Ganeru" userId="a89ba4ea-7082-4a11-b7d7-a9f0abe65ee7" providerId="ADAL" clId="{5D24B6B6-C7DF-43DB-BC18-8A702C996162}" dt="2026-04-17T07:45:17.487" v="549" actId="1076"/>
          <ac:spMkLst>
            <pc:docMk/>
            <pc:sldMk cId="425279571" sldId="256"/>
            <ac:spMk id="81" creationId="{8727718B-9EF5-2D41-BC7D-045721AE38C1}"/>
          </ac:spMkLst>
        </pc:spChg>
        <pc:grpChg chg="mod">
          <ac:chgData name="Krutika Ganeru" userId="a89ba4ea-7082-4a11-b7d7-a9f0abe65ee7" providerId="ADAL" clId="{5D24B6B6-C7DF-43DB-BC18-8A702C996162}" dt="2026-04-16T10:53:05.169" v="292" actId="20578"/>
          <ac:grpSpMkLst>
            <pc:docMk/>
            <pc:sldMk cId="425279571" sldId="256"/>
            <ac:grpSpMk id="17" creationId="{0B2E2554-F19C-9451-72CA-8BB49AE013DC}"/>
          </ac:grpSpMkLst>
        </pc:grpChg>
        <pc:grpChg chg="mod">
          <ac:chgData name="Krutika Ganeru" userId="a89ba4ea-7082-4a11-b7d7-a9f0abe65ee7" providerId="ADAL" clId="{5D24B6B6-C7DF-43DB-BC18-8A702C996162}" dt="2026-04-16T10:53:05.169" v="292" actId="20578"/>
          <ac:grpSpMkLst>
            <pc:docMk/>
            <pc:sldMk cId="425279571" sldId="256"/>
            <ac:grpSpMk id="18" creationId="{38D3FA6A-8E22-6728-3B03-C97F0B181D24}"/>
          </ac:grpSpMkLst>
        </pc:grpChg>
        <pc:grpChg chg="mod">
          <ac:chgData name="Krutika Ganeru" userId="a89ba4ea-7082-4a11-b7d7-a9f0abe65ee7" providerId="ADAL" clId="{5D24B6B6-C7DF-43DB-BC18-8A702C996162}" dt="2026-04-16T10:53:05.169" v="292" actId="20578"/>
          <ac:grpSpMkLst>
            <pc:docMk/>
            <pc:sldMk cId="425279571" sldId="256"/>
            <ac:grpSpMk id="21" creationId="{4954BADF-FD54-6F7F-5216-C32F1D588F31}"/>
          </ac:grpSpMkLst>
        </pc:grpChg>
        <pc:picChg chg="add mod">
          <ac:chgData name="Krutika Ganeru" userId="a89ba4ea-7082-4a11-b7d7-a9f0abe65ee7" providerId="ADAL" clId="{5D24B6B6-C7DF-43DB-BC18-8A702C996162}" dt="2026-04-14T12:24:55.968" v="1" actId="1076"/>
          <ac:picMkLst>
            <pc:docMk/>
            <pc:sldMk cId="425279571" sldId="256"/>
            <ac:picMk id="2" creationId="{1031C646-0157-C4F2-8398-46A4D15D4682}"/>
          </ac:picMkLst>
        </pc:picChg>
        <pc:picChg chg="mod">
          <ac:chgData name="Krutika Ganeru" userId="a89ba4ea-7082-4a11-b7d7-a9f0abe65ee7" providerId="ADAL" clId="{5D24B6B6-C7DF-43DB-BC18-8A702C996162}" dt="2026-04-20T10:28:02.406" v="586" actId="1076"/>
          <ac:picMkLst>
            <pc:docMk/>
            <pc:sldMk cId="425279571" sldId="256"/>
            <ac:picMk id="14" creationId="{26031116-512B-314C-CF86-599F33BAF3AF}"/>
          </ac:picMkLst>
        </pc:picChg>
        <pc:picChg chg="add mod">
          <ac:chgData name="Krutika Ganeru" userId="a89ba4ea-7082-4a11-b7d7-a9f0abe65ee7" providerId="ADAL" clId="{5D24B6B6-C7DF-43DB-BC18-8A702C996162}" dt="2026-04-16T10:50:49.051" v="273" actId="1076"/>
          <ac:picMkLst>
            <pc:docMk/>
            <pc:sldMk cId="425279571" sldId="256"/>
            <ac:picMk id="23" creationId="{01B3FF09-8090-A68F-40AF-B157AF73C25E}"/>
          </ac:picMkLst>
        </pc:picChg>
        <pc:picChg chg="add del mod">
          <ac:chgData name="Krutika Ganeru" userId="a89ba4ea-7082-4a11-b7d7-a9f0abe65ee7" providerId="ADAL" clId="{5D24B6B6-C7DF-43DB-BC18-8A702C996162}" dt="2026-04-16T10:49:12.437" v="250" actId="207"/>
          <ac:picMkLst>
            <pc:docMk/>
            <pc:sldMk cId="425279571" sldId="256"/>
            <ac:picMk id="43" creationId="{3E4383D2-B24B-E3DF-C6C3-D1A1102F233D}"/>
          </ac:picMkLst>
        </pc:picChg>
        <pc:picChg chg="mod">
          <ac:chgData name="Krutika Ganeru" userId="a89ba4ea-7082-4a11-b7d7-a9f0abe65ee7" providerId="ADAL" clId="{5D24B6B6-C7DF-43DB-BC18-8A702C996162}" dt="2026-04-16T10:49:20.374" v="253" actId="207"/>
          <ac:picMkLst>
            <pc:docMk/>
            <pc:sldMk cId="425279571" sldId="256"/>
            <ac:picMk id="44" creationId="{45785D97-3551-2030-CD7D-9124FF89FAA3}"/>
          </ac:picMkLst>
        </pc:picChg>
        <pc:picChg chg="mod">
          <ac:chgData name="Krutika Ganeru" userId="a89ba4ea-7082-4a11-b7d7-a9f0abe65ee7" providerId="ADAL" clId="{5D24B6B6-C7DF-43DB-BC18-8A702C996162}" dt="2026-04-16T10:49:26.904" v="255" actId="207"/>
          <ac:picMkLst>
            <pc:docMk/>
            <pc:sldMk cId="425279571" sldId="256"/>
            <ac:picMk id="45" creationId="{DEF6E444-3E86-BE04-D1D0-8F35E45E8B2A}"/>
          </ac:picMkLst>
        </pc:picChg>
        <pc:picChg chg="mod">
          <ac:chgData name="Krutika Ganeru" userId="a89ba4ea-7082-4a11-b7d7-a9f0abe65ee7" providerId="ADAL" clId="{5D24B6B6-C7DF-43DB-BC18-8A702C996162}" dt="2026-04-16T10:51:32.102" v="275" actId="207"/>
          <ac:picMkLst>
            <pc:docMk/>
            <pc:sldMk cId="425279571" sldId="256"/>
            <ac:picMk id="46" creationId="{33BB98C9-2DAC-AD50-AE03-A211D31089A4}"/>
          </ac:picMkLst>
        </pc:picChg>
        <pc:picChg chg="mod">
          <ac:chgData name="Krutika Ganeru" userId="a89ba4ea-7082-4a11-b7d7-a9f0abe65ee7" providerId="ADAL" clId="{5D24B6B6-C7DF-43DB-BC18-8A702C996162}" dt="2026-04-16T10:52:03.147" v="284" actId="1076"/>
          <ac:picMkLst>
            <pc:docMk/>
            <pc:sldMk cId="425279571" sldId="256"/>
            <ac:picMk id="47" creationId="{B2989A1B-71A7-4503-7BFD-42DCEF864637}"/>
          </ac:picMkLst>
        </pc:picChg>
        <pc:picChg chg="mod">
          <ac:chgData name="Krutika Ganeru" userId="a89ba4ea-7082-4a11-b7d7-a9f0abe65ee7" providerId="ADAL" clId="{5D24B6B6-C7DF-43DB-BC18-8A702C996162}" dt="2026-04-16T10:51:32.102" v="275" actId="207"/>
          <ac:picMkLst>
            <pc:docMk/>
            <pc:sldMk cId="425279571" sldId="256"/>
            <ac:picMk id="48" creationId="{DDDE5191-2167-3558-BEB4-F6FC5AE9CCED}"/>
          </ac:picMkLst>
        </pc:picChg>
        <pc:picChg chg="mod">
          <ac:chgData name="Krutika Ganeru" userId="a89ba4ea-7082-4a11-b7d7-a9f0abe65ee7" providerId="ADAL" clId="{5D24B6B6-C7DF-43DB-BC18-8A702C996162}" dt="2026-04-16T10:51:26.431" v="274" actId="207"/>
          <ac:picMkLst>
            <pc:docMk/>
            <pc:sldMk cId="425279571" sldId="256"/>
            <ac:picMk id="49" creationId="{E3A4D5EB-4D95-1F16-30A0-5CA781CBEF3B}"/>
          </ac:picMkLst>
        </pc:picChg>
        <pc:picChg chg="mod">
          <ac:chgData name="Krutika Ganeru" userId="a89ba4ea-7082-4a11-b7d7-a9f0abe65ee7" providerId="ADAL" clId="{5D24B6B6-C7DF-43DB-BC18-8A702C996162}" dt="2026-04-16T10:51:26.431" v="274" actId="207"/>
          <ac:picMkLst>
            <pc:docMk/>
            <pc:sldMk cId="425279571" sldId="256"/>
            <ac:picMk id="50" creationId="{AF102A84-434A-9659-B473-B6BB6DD8DEFC}"/>
          </ac:picMkLst>
        </pc:picChg>
        <pc:picChg chg="mod">
          <ac:chgData name="Krutika Ganeru" userId="a89ba4ea-7082-4a11-b7d7-a9f0abe65ee7" providerId="ADAL" clId="{5D24B6B6-C7DF-43DB-BC18-8A702C996162}" dt="2026-04-20T10:28:06.058" v="587" actId="1076"/>
          <ac:picMkLst>
            <pc:docMk/>
            <pc:sldMk cId="425279571" sldId="256"/>
            <ac:picMk id="52" creationId="{37B98C67-5D3B-5681-1015-91CA6D477034}"/>
          </ac:picMkLst>
        </pc:picChg>
        <pc:picChg chg="mod">
          <ac:chgData name="Krutika Ganeru" userId="a89ba4ea-7082-4a11-b7d7-a9f0abe65ee7" providerId="ADAL" clId="{5D24B6B6-C7DF-43DB-BC18-8A702C996162}" dt="2026-04-17T07:49:32.055" v="569" actId="207"/>
          <ac:picMkLst>
            <pc:docMk/>
            <pc:sldMk cId="425279571" sldId="256"/>
            <ac:picMk id="56" creationId="{1166B75D-8C65-7E57-586B-54E8FCE9CBEF}"/>
          </ac:picMkLst>
        </pc:picChg>
        <pc:picChg chg="mod">
          <ac:chgData name="Krutika Ganeru" userId="a89ba4ea-7082-4a11-b7d7-a9f0abe65ee7" providerId="ADAL" clId="{5D24B6B6-C7DF-43DB-BC18-8A702C996162}" dt="2026-04-16T10:49:23.843" v="254" actId="207"/>
          <ac:picMkLst>
            <pc:docMk/>
            <pc:sldMk cId="425279571" sldId="256"/>
            <ac:picMk id="57" creationId="{1B3EA8D6-EB95-E472-67B5-DAF6EA834517}"/>
          </ac:picMkLst>
        </pc:picChg>
        <pc:picChg chg="mod">
          <ac:chgData name="Krutika Ganeru" userId="a89ba4ea-7082-4a11-b7d7-a9f0abe65ee7" providerId="ADAL" clId="{5D24B6B6-C7DF-43DB-BC18-8A702C996162}" dt="2026-04-16T10:49:17.785" v="252" actId="207"/>
          <ac:picMkLst>
            <pc:docMk/>
            <pc:sldMk cId="425279571" sldId="256"/>
            <ac:picMk id="58" creationId="{7FC152D3-F8D6-247D-E924-F8F7D09B3277}"/>
          </ac:picMkLst>
        </pc:picChg>
        <pc:picChg chg="add mod">
          <ac:chgData name="Krutika Ganeru" userId="a89ba4ea-7082-4a11-b7d7-a9f0abe65ee7" providerId="ADAL" clId="{5D24B6B6-C7DF-43DB-BC18-8A702C996162}" dt="2026-04-16T11:13:40.749" v="361" actId="1076"/>
          <ac:picMkLst>
            <pc:docMk/>
            <pc:sldMk cId="425279571" sldId="256"/>
            <ac:picMk id="65" creationId="{968685E2-F677-BDFB-7549-7677223913F8}"/>
          </ac:picMkLst>
        </pc:picChg>
        <pc:picChg chg="add mod">
          <ac:chgData name="Krutika Ganeru" userId="a89ba4ea-7082-4a11-b7d7-a9f0abe65ee7" providerId="ADAL" clId="{5D24B6B6-C7DF-43DB-BC18-8A702C996162}" dt="2026-04-16T11:13:47.839" v="363" actId="1076"/>
          <ac:picMkLst>
            <pc:docMk/>
            <pc:sldMk cId="425279571" sldId="256"/>
            <ac:picMk id="66" creationId="{3673CB0B-0A04-B3A8-B1D1-A5BC3CABCBAE}"/>
          </ac:picMkLst>
        </pc:picChg>
        <pc:picChg chg="add mod">
          <ac:chgData name="Krutika Ganeru" userId="a89ba4ea-7082-4a11-b7d7-a9f0abe65ee7" providerId="ADAL" clId="{5D24B6B6-C7DF-43DB-BC18-8A702C996162}" dt="2026-04-16T11:13:42.910" v="362" actId="1076"/>
          <ac:picMkLst>
            <pc:docMk/>
            <pc:sldMk cId="425279571" sldId="256"/>
            <ac:picMk id="67" creationId="{4272CE68-4594-8CE8-897C-87089420F7EA}"/>
          </ac:picMkLst>
        </pc:picChg>
      </pc:sldChg>
      <pc:sldChg chg="addSp delSp modSp add mod ord modShow">
        <pc:chgData name="Krutika Ganeru" userId="a89ba4ea-7082-4a11-b7d7-a9f0abe65ee7" providerId="ADAL" clId="{5D24B6B6-C7DF-43DB-BC18-8A702C996162}" dt="2026-04-17T08:46:42.872" v="574" actId="729"/>
        <pc:sldMkLst>
          <pc:docMk/>
          <pc:sldMk cId="3783952675" sldId="257"/>
        </pc:sldMkLst>
        <pc:grpChg chg="mod">
          <ac:chgData name="Krutika Ganeru" userId="a89ba4ea-7082-4a11-b7d7-a9f0abe65ee7" providerId="ADAL" clId="{5D24B6B6-C7DF-43DB-BC18-8A702C996162}" dt="2026-04-14T12:35:37.495" v="33"/>
          <ac:grpSpMkLst>
            <pc:docMk/>
            <pc:sldMk cId="3783952675" sldId="257"/>
            <ac:grpSpMk id="40" creationId="{C4160AA4-FFCD-F474-FC2E-807D9D0108DE}"/>
          </ac:grpSpMkLst>
        </pc:grpChg>
        <pc:grpChg chg="mod">
          <ac:chgData name="Krutika Ganeru" userId="a89ba4ea-7082-4a11-b7d7-a9f0abe65ee7" providerId="ADAL" clId="{5D24B6B6-C7DF-43DB-BC18-8A702C996162}" dt="2026-04-14T12:38:10.599" v="66"/>
          <ac:grpSpMkLst>
            <pc:docMk/>
            <pc:sldMk cId="3783952675" sldId="257"/>
            <ac:grpSpMk id="78" creationId="{2A983744-0D15-2FFC-340D-1E308744FEC5}"/>
          </ac:grpSpMkLst>
        </pc:grpChg>
        <pc:grpChg chg="mod">
          <ac:chgData name="Krutika Ganeru" userId="a89ba4ea-7082-4a11-b7d7-a9f0abe65ee7" providerId="ADAL" clId="{5D24B6B6-C7DF-43DB-BC18-8A702C996162}" dt="2026-04-14T12:38:12.723" v="68"/>
          <ac:grpSpMkLst>
            <pc:docMk/>
            <pc:sldMk cId="3783952675" sldId="257"/>
            <ac:grpSpMk id="80" creationId="{71FACC8F-DE56-E749-8FAE-5BD1B64A903C}"/>
          </ac:grpSpMkLst>
        </pc:grpChg>
        <pc:grpChg chg="mod">
          <ac:chgData name="Krutika Ganeru" userId="a89ba4ea-7082-4a11-b7d7-a9f0abe65ee7" providerId="ADAL" clId="{5D24B6B6-C7DF-43DB-BC18-8A702C996162}" dt="2026-04-14T12:38:21.931" v="73"/>
          <ac:grpSpMkLst>
            <pc:docMk/>
            <pc:sldMk cId="3783952675" sldId="257"/>
            <ac:grpSpMk id="83" creationId="{8CD23EBF-EA57-DA15-9086-1EDE4C9334ED}"/>
          </ac:grpSpMkLst>
        </pc:grpChg>
        <pc:grpChg chg="mod">
          <ac:chgData name="Krutika Ganeru" userId="a89ba4ea-7082-4a11-b7d7-a9f0abe65ee7" providerId="ADAL" clId="{5D24B6B6-C7DF-43DB-BC18-8A702C996162}" dt="2026-04-14T12:39:14.063" v="96"/>
          <ac:grpSpMkLst>
            <pc:docMk/>
            <pc:sldMk cId="3783952675" sldId="257"/>
            <ac:grpSpMk id="98" creationId="{38CB06B0-B25E-A5AE-F427-04062BDFAA2F}"/>
          </ac:grpSpMkLst>
        </pc:grpChg>
        <pc:inkChg chg="add">
          <ac:chgData name="Krutika Ganeru" userId="a89ba4ea-7082-4a11-b7d7-a9f0abe65ee7" providerId="ADAL" clId="{5D24B6B6-C7DF-43DB-BC18-8A702C996162}" dt="2026-04-14T12:32:54.118" v="3" actId="9405"/>
          <ac:inkMkLst>
            <pc:docMk/>
            <pc:sldMk cId="3783952675" sldId="257"/>
            <ac:inkMk id="3" creationId="{50A63DAB-1EC5-0C5B-6F48-E938CE2501CF}"/>
          </ac:inkMkLst>
        </pc:inkChg>
        <pc:inkChg chg="add mod">
          <ac:chgData name="Krutika Ganeru" userId="a89ba4ea-7082-4a11-b7d7-a9f0abe65ee7" providerId="ADAL" clId="{5D24B6B6-C7DF-43DB-BC18-8A702C996162}" dt="2026-04-14T12:35:37.495" v="33"/>
          <ac:inkMkLst>
            <pc:docMk/>
            <pc:sldMk cId="3783952675" sldId="257"/>
            <ac:inkMk id="37" creationId="{64713EE7-6649-F565-7DA4-A16D98202E97}"/>
          </ac:inkMkLst>
        </pc:inkChg>
        <pc:inkChg chg="add mod">
          <ac:chgData name="Krutika Ganeru" userId="a89ba4ea-7082-4a11-b7d7-a9f0abe65ee7" providerId="ADAL" clId="{5D24B6B6-C7DF-43DB-BC18-8A702C996162}" dt="2026-04-14T12:35:37.495" v="33"/>
          <ac:inkMkLst>
            <pc:docMk/>
            <pc:sldMk cId="3783952675" sldId="257"/>
            <ac:inkMk id="38" creationId="{9EC899E7-287B-FC85-2738-0185D790C3DF}"/>
          </ac:inkMkLst>
        </pc:inkChg>
        <pc:inkChg chg="add">
          <ac:chgData name="Krutika Ganeru" userId="a89ba4ea-7082-4a11-b7d7-a9f0abe65ee7" providerId="ADAL" clId="{5D24B6B6-C7DF-43DB-BC18-8A702C996162}" dt="2026-04-14T12:35:51.093" v="34" actId="9405"/>
          <ac:inkMkLst>
            <pc:docMk/>
            <pc:sldMk cId="3783952675" sldId="257"/>
            <ac:inkMk id="42" creationId="{2593D69E-B43F-7414-96D2-ADBB4ED8C963}"/>
          </ac:inkMkLst>
        </pc:inkChg>
        <pc:inkChg chg="add">
          <ac:chgData name="Krutika Ganeru" userId="a89ba4ea-7082-4a11-b7d7-a9f0abe65ee7" providerId="ADAL" clId="{5D24B6B6-C7DF-43DB-BC18-8A702C996162}" dt="2026-04-14T12:35:53.856" v="35" actId="9405"/>
          <ac:inkMkLst>
            <pc:docMk/>
            <pc:sldMk cId="3783952675" sldId="257"/>
            <ac:inkMk id="59" creationId="{896207EA-1E68-D79C-4AEE-8379A068B0BE}"/>
          </ac:inkMkLst>
        </pc:inkChg>
        <pc:inkChg chg="add">
          <ac:chgData name="Krutika Ganeru" userId="a89ba4ea-7082-4a11-b7d7-a9f0abe65ee7" providerId="ADAL" clId="{5D24B6B6-C7DF-43DB-BC18-8A702C996162}" dt="2026-04-14T12:37:20.306" v="47" actId="9405"/>
          <ac:inkMkLst>
            <pc:docMk/>
            <pc:sldMk cId="3783952675" sldId="257"/>
            <ac:inkMk id="67" creationId="{10B2CB4F-1C7F-F9DE-110F-77E889C3105B}"/>
          </ac:inkMkLst>
        </pc:inkChg>
        <pc:inkChg chg="add">
          <ac:chgData name="Krutika Ganeru" userId="a89ba4ea-7082-4a11-b7d7-a9f0abe65ee7" providerId="ADAL" clId="{5D24B6B6-C7DF-43DB-BC18-8A702C996162}" dt="2026-04-14T12:37:29.663" v="51" actId="9405"/>
          <ac:inkMkLst>
            <pc:docMk/>
            <pc:sldMk cId="3783952675" sldId="257"/>
            <ac:inkMk id="69" creationId="{66F53C08-3148-64AC-C898-BC3BA6566352}"/>
          </ac:inkMkLst>
        </pc:inkChg>
        <pc:inkChg chg="add">
          <ac:chgData name="Krutika Ganeru" userId="a89ba4ea-7082-4a11-b7d7-a9f0abe65ee7" providerId="ADAL" clId="{5D24B6B6-C7DF-43DB-BC18-8A702C996162}" dt="2026-04-14T12:37:48.624" v="55" actId="9405"/>
          <ac:inkMkLst>
            <pc:docMk/>
            <pc:sldMk cId="3783952675" sldId="257"/>
            <ac:inkMk id="70" creationId="{13270862-2049-669E-F81B-8EBED63678E4}"/>
          </ac:inkMkLst>
        </pc:inkChg>
        <pc:inkChg chg="add">
          <ac:chgData name="Krutika Ganeru" userId="a89ba4ea-7082-4a11-b7d7-a9f0abe65ee7" providerId="ADAL" clId="{5D24B6B6-C7DF-43DB-BC18-8A702C996162}" dt="2026-04-14T12:37:50.451" v="56" actId="9405"/>
          <ac:inkMkLst>
            <pc:docMk/>
            <pc:sldMk cId="3783952675" sldId="257"/>
            <ac:inkMk id="71" creationId="{6D34F15A-287B-2689-AD26-27482B08DA85}"/>
          </ac:inkMkLst>
        </pc:inkChg>
        <pc:inkChg chg="add">
          <ac:chgData name="Krutika Ganeru" userId="a89ba4ea-7082-4a11-b7d7-a9f0abe65ee7" providerId="ADAL" clId="{5D24B6B6-C7DF-43DB-BC18-8A702C996162}" dt="2026-04-14T12:37:52.167" v="57" actId="9405"/>
          <ac:inkMkLst>
            <pc:docMk/>
            <pc:sldMk cId="3783952675" sldId="257"/>
            <ac:inkMk id="72" creationId="{09280B1C-B36F-C018-85FB-FC70C8DF9D42}"/>
          </ac:inkMkLst>
        </pc:inkChg>
        <pc:inkChg chg="add mod">
          <ac:chgData name="Krutika Ganeru" userId="a89ba4ea-7082-4a11-b7d7-a9f0abe65ee7" providerId="ADAL" clId="{5D24B6B6-C7DF-43DB-BC18-8A702C996162}" dt="2026-04-14T12:38:10.599" v="66"/>
          <ac:inkMkLst>
            <pc:docMk/>
            <pc:sldMk cId="3783952675" sldId="257"/>
            <ac:inkMk id="73" creationId="{93A0EA1B-DFC9-C37A-AF40-DDC8D9AB24DA}"/>
          </ac:inkMkLst>
        </pc:inkChg>
        <pc:inkChg chg="add mod">
          <ac:chgData name="Krutika Ganeru" userId="a89ba4ea-7082-4a11-b7d7-a9f0abe65ee7" providerId="ADAL" clId="{5D24B6B6-C7DF-43DB-BC18-8A702C996162}" dt="2026-04-14T12:38:10.599" v="66"/>
          <ac:inkMkLst>
            <pc:docMk/>
            <pc:sldMk cId="3783952675" sldId="257"/>
            <ac:inkMk id="74" creationId="{1E0E4A05-EB0C-978E-8A39-5C4AC2440E94}"/>
          </ac:inkMkLst>
        </pc:inkChg>
        <pc:inkChg chg="add mod">
          <ac:chgData name="Krutika Ganeru" userId="a89ba4ea-7082-4a11-b7d7-a9f0abe65ee7" providerId="ADAL" clId="{5D24B6B6-C7DF-43DB-BC18-8A702C996162}" dt="2026-04-14T12:38:12.723" v="68"/>
          <ac:inkMkLst>
            <pc:docMk/>
            <pc:sldMk cId="3783952675" sldId="257"/>
            <ac:inkMk id="75" creationId="{BD6B28C0-A461-95CE-1472-82C5E5B740A0}"/>
          </ac:inkMkLst>
        </pc:inkChg>
        <pc:inkChg chg="add mod">
          <ac:chgData name="Krutika Ganeru" userId="a89ba4ea-7082-4a11-b7d7-a9f0abe65ee7" providerId="ADAL" clId="{5D24B6B6-C7DF-43DB-BC18-8A702C996162}" dt="2026-04-14T12:38:12.723" v="68"/>
          <ac:inkMkLst>
            <pc:docMk/>
            <pc:sldMk cId="3783952675" sldId="257"/>
            <ac:inkMk id="76" creationId="{D1230917-624D-9A59-C431-6B6534584BBD}"/>
          </ac:inkMkLst>
        </pc:inkChg>
        <pc:inkChg chg="add mod">
          <ac:chgData name="Krutika Ganeru" userId="a89ba4ea-7082-4a11-b7d7-a9f0abe65ee7" providerId="ADAL" clId="{5D24B6B6-C7DF-43DB-BC18-8A702C996162}" dt="2026-04-14T12:38:12.723" v="68"/>
          <ac:inkMkLst>
            <pc:docMk/>
            <pc:sldMk cId="3783952675" sldId="257"/>
            <ac:inkMk id="79" creationId="{85C032FB-58F4-BD86-D925-65E9601E9700}"/>
          </ac:inkMkLst>
        </pc:inkChg>
        <pc:inkChg chg="add mod">
          <ac:chgData name="Krutika Ganeru" userId="a89ba4ea-7082-4a11-b7d7-a9f0abe65ee7" providerId="ADAL" clId="{5D24B6B6-C7DF-43DB-BC18-8A702C996162}" dt="2026-04-14T12:38:21.931" v="73"/>
          <ac:inkMkLst>
            <pc:docMk/>
            <pc:sldMk cId="3783952675" sldId="257"/>
            <ac:inkMk id="81" creationId="{EC4E88B6-0D86-A569-1C7B-04DFD928BA8A}"/>
          </ac:inkMkLst>
        </pc:inkChg>
        <pc:inkChg chg="add mod">
          <ac:chgData name="Krutika Ganeru" userId="a89ba4ea-7082-4a11-b7d7-a9f0abe65ee7" providerId="ADAL" clId="{5D24B6B6-C7DF-43DB-BC18-8A702C996162}" dt="2026-04-14T12:38:21.931" v="73"/>
          <ac:inkMkLst>
            <pc:docMk/>
            <pc:sldMk cId="3783952675" sldId="257"/>
            <ac:inkMk id="82" creationId="{8D971B8A-D2EF-57D5-EB31-240F87421278}"/>
          </ac:inkMkLst>
        </pc:inkChg>
        <pc:inkChg chg="add">
          <ac:chgData name="Krutika Ganeru" userId="a89ba4ea-7082-4a11-b7d7-a9f0abe65ee7" providerId="ADAL" clId="{5D24B6B6-C7DF-43DB-BC18-8A702C996162}" dt="2026-04-14T12:39:05.198" v="90" actId="9405"/>
          <ac:inkMkLst>
            <pc:docMk/>
            <pc:sldMk cId="3783952675" sldId="257"/>
            <ac:inkMk id="92" creationId="{C481E3AF-D26F-4AB3-D170-CEE85D830ED7}"/>
          </ac:inkMkLst>
        </pc:inkChg>
        <pc:inkChg chg="add">
          <ac:chgData name="Krutika Ganeru" userId="a89ba4ea-7082-4a11-b7d7-a9f0abe65ee7" providerId="ADAL" clId="{5D24B6B6-C7DF-43DB-BC18-8A702C996162}" dt="2026-04-14T12:39:06.646" v="91" actId="9405"/>
          <ac:inkMkLst>
            <pc:docMk/>
            <pc:sldMk cId="3783952675" sldId="257"/>
            <ac:inkMk id="93" creationId="{B7A54811-0E35-CC08-3378-286640C14259}"/>
          </ac:inkMkLst>
        </pc:inkChg>
        <pc:inkChg chg="add">
          <ac:chgData name="Krutika Ganeru" userId="a89ba4ea-7082-4a11-b7d7-a9f0abe65ee7" providerId="ADAL" clId="{5D24B6B6-C7DF-43DB-BC18-8A702C996162}" dt="2026-04-14T12:39:09.972" v="92" actId="9405"/>
          <ac:inkMkLst>
            <pc:docMk/>
            <pc:sldMk cId="3783952675" sldId="257"/>
            <ac:inkMk id="94" creationId="{E5FA0089-7B39-EBD9-FBF5-2F62C8FED0D8}"/>
          </ac:inkMkLst>
        </pc:inkChg>
        <pc:inkChg chg="add">
          <ac:chgData name="Krutika Ganeru" userId="a89ba4ea-7082-4a11-b7d7-a9f0abe65ee7" providerId="ADAL" clId="{5D24B6B6-C7DF-43DB-BC18-8A702C996162}" dt="2026-04-14T12:39:10.937" v="93" actId="9405"/>
          <ac:inkMkLst>
            <pc:docMk/>
            <pc:sldMk cId="3783952675" sldId="257"/>
            <ac:inkMk id="95" creationId="{2030EEC1-6CC6-0259-67AA-0AE99F1A788C}"/>
          </ac:inkMkLst>
        </pc:inkChg>
        <pc:inkChg chg="add mod">
          <ac:chgData name="Krutika Ganeru" userId="a89ba4ea-7082-4a11-b7d7-a9f0abe65ee7" providerId="ADAL" clId="{5D24B6B6-C7DF-43DB-BC18-8A702C996162}" dt="2026-04-14T12:39:14.063" v="96"/>
          <ac:inkMkLst>
            <pc:docMk/>
            <pc:sldMk cId="3783952675" sldId="257"/>
            <ac:inkMk id="96" creationId="{ADDE6A91-FE45-7BF2-C1A3-B22BD4AA0E83}"/>
          </ac:inkMkLst>
        </pc:inkChg>
        <pc:inkChg chg="add mod">
          <ac:chgData name="Krutika Ganeru" userId="a89ba4ea-7082-4a11-b7d7-a9f0abe65ee7" providerId="ADAL" clId="{5D24B6B6-C7DF-43DB-BC18-8A702C996162}" dt="2026-04-14T12:39:14.063" v="96"/>
          <ac:inkMkLst>
            <pc:docMk/>
            <pc:sldMk cId="3783952675" sldId="257"/>
            <ac:inkMk id="97" creationId="{C5911F73-B832-C800-3C87-A2C5F057CBB9}"/>
          </ac:inkMkLst>
        </pc:inkChg>
      </pc:sldChg>
      <pc:sldChg chg="addSp delSp modSp add mod modShow">
        <pc:chgData name="Krutika Ganeru" userId="a89ba4ea-7082-4a11-b7d7-a9f0abe65ee7" providerId="ADAL" clId="{5D24B6B6-C7DF-43DB-BC18-8A702C996162}" dt="2026-04-17T08:46:48.691" v="576" actId="729"/>
        <pc:sldMkLst>
          <pc:docMk/>
          <pc:sldMk cId="4094564994" sldId="258"/>
        </pc:sldMkLst>
        <pc:spChg chg="mod">
          <ac:chgData name="Krutika Ganeru" userId="a89ba4ea-7082-4a11-b7d7-a9f0abe65ee7" providerId="ADAL" clId="{5D24B6B6-C7DF-43DB-BC18-8A702C996162}" dt="2026-04-15T15:14:10.109" v="204" actId="14100"/>
          <ac:spMkLst>
            <pc:docMk/>
            <pc:sldMk cId="4094564994" sldId="258"/>
            <ac:spMk id="3" creationId="{64B481D9-6CAC-FFC6-A452-19638057E190}"/>
          </ac:spMkLst>
        </pc:spChg>
        <pc:spChg chg="mod">
          <ac:chgData name="Krutika Ganeru" userId="a89ba4ea-7082-4a11-b7d7-a9f0abe65ee7" providerId="ADAL" clId="{5D24B6B6-C7DF-43DB-BC18-8A702C996162}" dt="2026-04-15T15:11:28.160" v="168"/>
          <ac:spMkLst>
            <pc:docMk/>
            <pc:sldMk cId="4094564994" sldId="258"/>
            <ac:spMk id="11" creationId="{B09614D9-BAEE-C2D2-502E-0DCA7444FC1B}"/>
          </ac:spMkLst>
        </pc:spChg>
        <pc:spChg chg="mod">
          <ac:chgData name="Krutika Ganeru" userId="a89ba4ea-7082-4a11-b7d7-a9f0abe65ee7" providerId="ADAL" clId="{5D24B6B6-C7DF-43DB-BC18-8A702C996162}" dt="2026-04-15T15:12:46.995" v="183" actId="1076"/>
          <ac:spMkLst>
            <pc:docMk/>
            <pc:sldMk cId="4094564994" sldId="258"/>
            <ac:spMk id="13" creationId="{CF74ACD2-9CB3-FFD6-012B-24D341B9D6CA}"/>
          </ac:spMkLst>
        </pc:spChg>
        <pc:spChg chg="mod">
          <ac:chgData name="Krutika Ganeru" userId="a89ba4ea-7082-4a11-b7d7-a9f0abe65ee7" providerId="ADAL" clId="{5D24B6B6-C7DF-43DB-BC18-8A702C996162}" dt="2026-04-15T15:12:38.563" v="182" actId="1076"/>
          <ac:spMkLst>
            <pc:docMk/>
            <pc:sldMk cId="4094564994" sldId="258"/>
            <ac:spMk id="15" creationId="{49F57369-0E5D-1288-04C5-6724C032A6A8}"/>
          </ac:spMkLst>
        </pc:spChg>
        <pc:grpChg chg="mod">
          <ac:chgData name="Krutika Ganeru" userId="a89ba4ea-7082-4a11-b7d7-a9f0abe65ee7" providerId="ADAL" clId="{5D24B6B6-C7DF-43DB-BC18-8A702C996162}" dt="2026-04-15T15:11:28.160" v="168"/>
          <ac:grpSpMkLst>
            <pc:docMk/>
            <pc:sldMk cId="4094564994" sldId="258"/>
            <ac:grpSpMk id="16" creationId="{94019111-3E50-0124-992D-40A46FF8E550}"/>
          </ac:grpSpMkLst>
        </pc:grpChg>
        <pc:grpChg chg="add del mod">
          <ac:chgData name="Krutika Ganeru" userId="a89ba4ea-7082-4a11-b7d7-a9f0abe65ee7" providerId="ADAL" clId="{5D24B6B6-C7DF-43DB-BC18-8A702C996162}" dt="2026-04-16T10:53:34.211" v="299" actId="14100"/>
          <ac:grpSpMkLst>
            <pc:docMk/>
            <pc:sldMk cId="4094564994" sldId="258"/>
            <ac:grpSpMk id="21" creationId="{5716A42F-AAB8-32B0-FE95-602B991186F1}"/>
          </ac:grpSpMkLst>
        </pc:grpChg>
        <pc:picChg chg="mod">
          <ac:chgData name="Krutika Ganeru" userId="a89ba4ea-7082-4a11-b7d7-a9f0abe65ee7" providerId="ADAL" clId="{5D24B6B6-C7DF-43DB-BC18-8A702C996162}" dt="2026-04-15T15:09:53.160" v="145" actId="27349"/>
          <ac:picMkLst>
            <pc:docMk/>
            <pc:sldMk cId="4094564994" sldId="258"/>
            <ac:picMk id="2" creationId="{23794CD5-26F0-6EBE-AC07-63F9A6452AE4}"/>
          </ac:picMkLst>
        </pc:picChg>
        <pc:picChg chg="mod">
          <ac:chgData name="Krutika Ganeru" userId="a89ba4ea-7082-4a11-b7d7-a9f0abe65ee7" providerId="ADAL" clId="{5D24B6B6-C7DF-43DB-BC18-8A702C996162}" dt="2026-04-15T15:15:09.558" v="216" actId="1076"/>
          <ac:picMkLst>
            <pc:docMk/>
            <pc:sldMk cId="4094564994" sldId="258"/>
            <ac:picMk id="4" creationId="{644CE4E6-8344-6B7F-10DB-58FE58A31887}"/>
          </ac:picMkLst>
        </pc:picChg>
        <pc:picChg chg="add mod">
          <ac:chgData name="Krutika Ganeru" userId="a89ba4ea-7082-4a11-b7d7-a9f0abe65ee7" providerId="ADAL" clId="{5D24B6B6-C7DF-43DB-BC18-8A702C996162}" dt="2026-04-15T15:09:50.183" v="144" actId="207"/>
          <ac:picMkLst>
            <pc:docMk/>
            <pc:sldMk cId="4094564994" sldId="258"/>
            <ac:picMk id="9" creationId="{23919603-FEEE-1548-79DC-4BA42C7DB3CE}"/>
          </ac:picMkLst>
        </pc:picChg>
        <pc:picChg chg="mod">
          <ac:chgData name="Krutika Ganeru" userId="a89ba4ea-7082-4a11-b7d7-a9f0abe65ee7" providerId="ADAL" clId="{5D24B6B6-C7DF-43DB-BC18-8A702C996162}" dt="2026-04-16T10:47:42.596" v="244" actId="1076"/>
          <ac:picMkLst>
            <pc:docMk/>
            <pc:sldMk cId="4094564994" sldId="258"/>
            <ac:picMk id="12" creationId="{E6013597-E86A-E36D-4B19-D6FF67046FF4}"/>
          </ac:picMkLst>
        </pc:picChg>
        <pc:picChg chg="mod">
          <ac:chgData name="Krutika Ganeru" userId="a89ba4ea-7082-4a11-b7d7-a9f0abe65ee7" providerId="ADAL" clId="{5D24B6B6-C7DF-43DB-BC18-8A702C996162}" dt="2026-04-16T10:54:08.021" v="301" actId="1076"/>
          <ac:picMkLst>
            <pc:docMk/>
            <pc:sldMk cId="4094564994" sldId="258"/>
            <ac:picMk id="14" creationId="{C40F4584-23C6-4FC6-52D5-74A8359150CC}"/>
          </ac:picMkLst>
        </pc:picChg>
        <pc:picChg chg="mod">
          <ac:chgData name="Krutika Ganeru" userId="a89ba4ea-7082-4a11-b7d7-a9f0abe65ee7" providerId="ADAL" clId="{5D24B6B6-C7DF-43DB-BC18-8A702C996162}" dt="2026-04-16T10:47:46.681" v="246" actId="1076"/>
          <ac:picMkLst>
            <pc:docMk/>
            <pc:sldMk cId="4094564994" sldId="258"/>
            <ac:picMk id="43" creationId="{628F6FC9-94E7-2DB9-5AFF-BE0A86D2DE24}"/>
          </ac:picMkLst>
        </pc:picChg>
        <pc:picChg chg="mod">
          <ac:chgData name="Krutika Ganeru" userId="a89ba4ea-7082-4a11-b7d7-a9f0abe65ee7" providerId="ADAL" clId="{5D24B6B6-C7DF-43DB-BC18-8A702C996162}" dt="2026-04-15T15:10:12.349" v="150" actId="207"/>
          <ac:picMkLst>
            <pc:docMk/>
            <pc:sldMk cId="4094564994" sldId="258"/>
            <ac:picMk id="44" creationId="{0D53ECEE-69B6-43BB-3F16-55BD36F61451}"/>
          </ac:picMkLst>
        </pc:picChg>
        <pc:picChg chg="mod">
          <ac:chgData name="Krutika Ganeru" userId="a89ba4ea-7082-4a11-b7d7-a9f0abe65ee7" providerId="ADAL" clId="{5D24B6B6-C7DF-43DB-BC18-8A702C996162}" dt="2026-04-15T15:10:16.113" v="152" actId="207"/>
          <ac:picMkLst>
            <pc:docMk/>
            <pc:sldMk cId="4094564994" sldId="258"/>
            <ac:picMk id="45" creationId="{5DE171EA-4E68-A05C-B7D6-8BD6EAF88BB3}"/>
          </ac:picMkLst>
        </pc:picChg>
        <pc:picChg chg="mod">
          <ac:chgData name="Krutika Ganeru" userId="a89ba4ea-7082-4a11-b7d7-a9f0abe65ee7" providerId="ADAL" clId="{5D24B6B6-C7DF-43DB-BC18-8A702C996162}" dt="2026-04-15T15:09:32.728" v="143" actId="207"/>
          <ac:picMkLst>
            <pc:docMk/>
            <pc:sldMk cId="4094564994" sldId="258"/>
            <ac:picMk id="46" creationId="{98C173AE-96FF-1B29-0DED-A3B6658C8E6E}"/>
          </ac:picMkLst>
        </pc:picChg>
        <pc:picChg chg="mod">
          <ac:chgData name="Krutika Ganeru" userId="a89ba4ea-7082-4a11-b7d7-a9f0abe65ee7" providerId="ADAL" clId="{5D24B6B6-C7DF-43DB-BC18-8A702C996162}" dt="2026-04-15T15:09:32.728" v="143" actId="207"/>
          <ac:picMkLst>
            <pc:docMk/>
            <pc:sldMk cId="4094564994" sldId="258"/>
            <ac:picMk id="47" creationId="{DC68FDF7-DD64-6544-F17F-BA850921679D}"/>
          </ac:picMkLst>
        </pc:picChg>
        <pc:picChg chg="mod">
          <ac:chgData name="Krutika Ganeru" userId="a89ba4ea-7082-4a11-b7d7-a9f0abe65ee7" providerId="ADAL" clId="{5D24B6B6-C7DF-43DB-BC18-8A702C996162}" dt="2026-04-15T15:09:32.728" v="143" actId="207"/>
          <ac:picMkLst>
            <pc:docMk/>
            <pc:sldMk cId="4094564994" sldId="258"/>
            <ac:picMk id="48" creationId="{6D0A6B95-3EA7-331E-380E-348D68C46CF3}"/>
          </ac:picMkLst>
        </pc:picChg>
        <pc:picChg chg="mod">
          <ac:chgData name="Krutika Ganeru" userId="a89ba4ea-7082-4a11-b7d7-a9f0abe65ee7" providerId="ADAL" clId="{5D24B6B6-C7DF-43DB-BC18-8A702C996162}" dt="2026-04-15T15:09:32.728" v="143" actId="207"/>
          <ac:picMkLst>
            <pc:docMk/>
            <pc:sldMk cId="4094564994" sldId="258"/>
            <ac:picMk id="49" creationId="{A26AC848-F0D8-A267-1FF7-3E9FAE6BC6D2}"/>
          </ac:picMkLst>
        </pc:picChg>
        <pc:picChg chg="mod">
          <ac:chgData name="Krutika Ganeru" userId="a89ba4ea-7082-4a11-b7d7-a9f0abe65ee7" providerId="ADAL" clId="{5D24B6B6-C7DF-43DB-BC18-8A702C996162}" dt="2026-04-15T15:09:32.728" v="143" actId="207"/>
          <ac:picMkLst>
            <pc:docMk/>
            <pc:sldMk cId="4094564994" sldId="258"/>
            <ac:picMk id="50" creationId="{34C2A4EA-A96C-9304-A5B3-BCD53C899905}"/>
          </ac:picMkLst>
        </pc:picChg>
        <pc:picChg chg="mod">
          <ac:chgData name="Krutika Ganeru" userId="a89ba4ea-7082-4a11-b7d7-a9f0abe65ee7" providerId="ADAL" clId="{5D24B6B6-C7DF-43DB-BC18-8A702C996162}" dt="2026-04-15T15:09:32.728" v="143" actId="207"/>
          <ac:picMkLst>
            <pc:docMk/>
            <pc:sldMk cId="4094564994" sldId="258"/>
            <ac:picMk id="52" creationId="{1ADDFEFE-26CD-F7C2-42F4-1F348AE152B1}"/>
          </ac:picMkLst>
        </pc:picChg>
        <pc:picChg chg="mod">
          <ac:chgData name="Krutika Ganeru" userId="a89ba4ea-7082-4a11-b7d7-a9f0abe65ee7" providerId="ADAL" clId="{5D24B6B6-C7DF-43DB-BC18-8A702C996162}" dt="2026-04-15T15:10:08.502" v="148" actId="207"/>
          <ac:picMkLst>
            <pc:docMk/>
            <pc:sldMk cId="4094564994" sldId="258"/>
            <ac:picMk id="56" creationId="{2160F982-4DDA-E8BA-11CC-58755114F9A7}"/>
          </ac:picMkLst>
        </pc:picChg>
        <pc:picChg chg="mod">
          <ac:chgData name="Krutika Ganeru" userId="a89ba4ea-7082-4a11-b7d7-a9f0abe65ee7" providerId="ADAL" clId="{5D24B6B6-C7DF-43DB-BC18-8A702C996162}" dt="2026-04-15T15:10:14.069" v="151" actId="207"/>
          <ac:picMkLst>
            <pc:docMk/>
            <pc:sldMk cId="4094564994" sldId="258"/>
            <ac:picMk id="57" creationId="{DD4DCB72-0EE1-DBF4-893C-D980E2D330CB}"/>
          </ac:picMkLst>
        </pc:picChg>
        <pc:picChg chg="mod">
          <ac:chgData name="Krutika Ganeru" userId="a89ba4ea-7082-4a11-b7d7-a9f0abe65ee7" providerId="ADAL" clId="{5D24B6B6-C7DF-43DB-BC18-8A702C996162}" dt="2026-04-15T15:10:10.428" v="149" actId="207"/>
          <ac:picMkLst>
            <pc:docMk/>
            <pc:sldMk cId="4094564994" sldId="258"/>
            <ac:picMk id="58" creationId="{572CABD7-5820-554E-D2C4-DE8204214126}"/>
          </ac:picMkLst>
        </pc:picChg>
        <pc:picChg chg="add mod">
          <ac:chgData name="Krutika Ganeru" userId="a89ba4ea-7082-4a11-b7d7-a9f0abe65ee7" providerId="ADAL" clId="{5D24B6B6-C7DF-43DB-BC18-8A702C996162}" dt="2026-04-15T15:15:03.988" v="215" actId="1076"/>
          <ac:picMkLst>
            <pc:docMk/>
            <pc:sldMk cId="4094564994" sldId="258"/>
            <ac:picMk id="60" creationId="{09A596C8-F2C9-284A-79D1-5CFCEDC981DE}"/>
          </ac:picMkLst>
        </pc:picChg>
        <pc:picChg chg="add mod">
          <ac:chgData name="Krutika Ganeru" userId="a89ba4ea-7082-4a11-b7d7-a9f0abe65ee7" providerId="ADAL" clId="{5D24B6B6-C7DF-43DB-BC18-8A702C996162}" dt="2026-04-15T15:15:00.609" v="214" actId="1076"/>
          <ac:picMkLst>
            <pc:docMk/>
            <pc:sldMk cId="4094564994" sldId="258"/>
            <ac:picMk id="62" creationId="{412AEAEB-5986-1484-21BB-F5749D2DC2D0}"/>
          </ac:picMkLst>
        </pc:picChg>
      </pc:sldChg>
      <pc:sldChg chg="addSp delSp modSp new mod ord modShow">
        <pc:chgData name="Krutika Ganeru" userId="a89ba4ea-7082-4a11-b7d7-a9f0abe65ee7" providerId="ADAL" clId="{5D24B6B6-C7DF-43DB-BC18-8A702C996162}" dt="2026-04-17T08:46:45.248" v="575" actId="729"/>
        <pc:sldMkLst>
          <pc:docMk/>
          <pc:sldMk cId="901779971" sldId="259"/>
        </pc:sldMkLst>
        <pc:picChg chg="add">
          <ac:chgData name="Krutika Ganeru" userId="a89ba4ea-7082-4a11-b7d7-a9f0abe65ee7" providerId="ADAL" clId="{5D24B6B6-C7DF-43DB-BC18-8A702C996162}" dt="2026-04-16T10:59:40.321" v="351" actId="22"/>
          <ac:picMkLst>
            <pc:docMk/>
            <pc:sldMk cId="901779971" sldId="259"/>
            <ac:picMk id="5" creationId="{A7DD67FD-9E6D-61C0-FE48-8F5FAD5B07E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2:54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7:52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983 25 24575,'0'-1'0,"0"0"0,1 0 0,-1 0 0,1-1 0,-1 1 0,1 0 0,0 0 0,-1 0 0,1 1 0,0-1 0,0 0 0,0 0 0,-1 0 0,1 0 0,0 1 0,0-1 0,0 0 0,0 1 0,0-1 0,0 1 0,1-1 0,-1 1 0,0 0 0,0-1 0,0 1 0,0 0 0,2 0 0,34-5 0,-31 5 0,1 0 0,-1 1 0,1 0 0,-1 0 0,0 0 0,1 0 0,-1 1 0,0 0 0,0 1 0,0-1 0,0 1 0,-1 0 0,1 0 0,-1 1 0,1 0 0,-1 0 0,-1 0 0,1 1 0,0-1 0,-1 1 0,0 0 0,5 9 0,-2-3 0,-2 1 0,1 0 0,-1 0 0,-1 1 0,0-1 0,-1 1 0,-1 0 0,0 0 0,0 0 0,-1 15 0,0-17 0,-1-1 0,0 1 0,-1 0 0,0-1 0,-1 1 0,0-1 0,-1 1 0,0-1 0,0 0 0,-1 0 0,-10 17 0,-59 75 0,46-67 0,17-22 0,0-1 0,-15 15 0,22-25 0,1 1 0,-1-1 0,0 0 0,0 1 0,0-1 0,0-1 0,-1 1 0,1 0 0,0-1 0,-1 1 0,1-1 0,-1 0 0,1-1 0,-1 1 0,-4 0 0,2-3 0,12-3 0,13-4 0,-10 7 0,0 0 0,1 0 0,-1 1 0,1 0 0,0 1 0,-1 0 0,1 0 0,-1 1 0,1 0 0,-1 1 0,19 5 0,-23-5 0,0 0 0,0 0 0,-1 0 0,1 1 0,0 0 0,-1 0 0,0 0 0,0 0 0,0 1 0,0 0 0,-1-1 0,1 1 0,-1 1 0,0-1 0,0 0 0,0 1 0,-1-1 0,0 1 0,0 0 0,0 0 0,0 0 0,-1 0 0,2 7 0,-2 1 0,1 1 0,-2-1 0,0 0 0,-1 1 0,0-1 0,-1 0 0,0 0 0,-1 0 0,-9 24 0,6-21 0,-1-1 0,-1 1 0,0-1 0,-1-1 0,-1 0 0,0 0 0,-15 15 0,18-22 0,0-1 0,0 0 0,0-1 0,-1 1 0,0-1 0,0 0 0,0-1 0,-1 0 0,-13 4 0,8-4 0,0-1 0,1 0 0,-1-1 0,-1-1 0,-22 0 0,-5-5 0,1-1 0,-1-3 0,-50-15 0,-230-90 0,-4-1 0,317 112 0,5 1 0,-1-1 0,0 1 0,0-1 0,0 1 0,1-1 0,-1-1 0,-5-2 0,10 5-35,0-1 0,0 1 0,-1 0 0,1 0 0,0 0 0,0 0 0,0 0 0,0 0 0,0 0 0,-1-1 0,1 1 0,0 0 0,0 0 0,0 0 0,0 0 0,0-1 0,0 1 0,0 0 0,0 0 0,0 0 0,0 0 0,0-1 0,0 1 0,0 0 0,0 0 0,0 0 0,0 0 0,0-1 0,0 1 0,0 0 0,0 0 0,0 0 0,0 0 0,0-1 0,0 1 0,0 0 0,0 0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8:07.1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620 1 24575,'-17'29'0,"-1"-1"0,-28 34 0,1-2 0,-279 369 0,315-418 0,-88 111 0,88-108 0,0 0 0,1 1 0,1-1 0,0 1 0,1 1 0,1 0 0,-5 20 0,9-32 0,0 0 0,1 0 0,-1 0 0,1 0 0,0 0 0,0 0 0,1 0 0,-1 0 0,1 0 0,2 6 0,-3-8 0,1 0 0,0 0 0,1 0 0,-1 0 0,0 0 0,0-1 0,1 1 0,-1 0 0,1-1 0,0 1 0,-1-1 0,1 0 0,0 0 0,0 1 0,0-1 0,0 0 0,0 0 0,0-1 0,0 1 0,0 0 0,3 0 0,23 3 0,0-1 0,0-1 0,0-1 0,45-4 0,-50 1 0,220-28 342,-2-20-2030,-240 50 1669,33-7-6807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8:07.8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205 0 24575,'-2'86'0,"-5"-1"0,-3 0 0,-28 113 0,30-160 0,-99 509 0,78-354-1365,25-164-5461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8:08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323 0 24575,'-1'15'0,"0"0"0,-1 0 0,-1 0 0,0 0 0,-8 22 0,-35 70 0,21-50 0,-73 155 0,-5 12 0,99-214 0,-2 4 0,0 0 0,-4 19 0,9-30 0,1-1 0,-1 1 0,1-1 0,-1 1 0,1-1 0,0 1 0,0-1 0,0 1 0,0-1 0,0 1 0,1-1 0,-1 1 0,1-1 0,0 1 0,-1-1 0,1 0 0,0 1 0,1-1 0,-1 0 0,3 4 0,-1-4 0,0 0 0,0 0 0,0-1 0,0 1 0,0-1 0,0 0 0,1 0 0,-1 0 0,0 0 0,1-1 0,-1 1 0,0-1 0,1 0 0,-1 0 0,1 0 0,6-1 0,-7 1 0,32-3 0,0-1 0,0-2 0,54-16 0,103-45 0,-32 9 0,-79 32-1365,-58 15-5461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8:09.6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24575,'2'0'0,"-1"1"0,1-1 0,-1 1 0,1-1 0,-1 1 0,1 0 0,-1 0 0,0 0 0,1-1 0,-1 1 0,0 0 0,0 0 0,1 1 0,-1-1 0,0 0 0,0 0 0,0 1 0,-1-1 0,1 0 0,1 2 0,15 33 0,-17-34 0,10 28 0,-1 0 0,-2 1 0,6 61 0,-8-51 0,23 228 0,12 80 0,8-78 0,-48-267 0,1 3 0,0 0 0,1-1 0,4 14 0,-6-19 0,0 0 0,1 0 0,-1 0 0,1 1 0,-1-1 0,1 0 0,0 0 0,-1 0 0,1 0 0,0-1 0,0 1 0,-1 0 0,1 0 0,0 0 0,0-1 0,0 1 0,0 0 0,0-1 0,0 1 0,0-1 0,1 1 0,-1-1 0,0 1 0,0-1 0,0 0 0,0 0 0,1 1 0,-1-1 0,0 0 0,2-1 0,4-1-136,-1 0-1,1-1 1,-1 0-1,0 0 1,0-1-1,0 0 1,0 0-1,-1 0 0,9-9 1,23-22-6690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8:11.7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447 0 24575,'1'18'0,"-1"1"0,-1-1 0,0 0 0,-1 0 0,-2 0 0,1 0 0,-2 0 0,-11 28 0,-10 4 0,-3-1 0,-39 52 0,-11 18 0,47-68 0,-41 74 0,64-108 0,2 1 0,0-1 0,0 1 0,2 1 0,-5 27 0,9-32 0,-1 0 0,-1 0 0,0 0 0,-1 0 0,-1 0 0,0-1 0,-1 0 0,-10 18 0,13-27 0,1 0 0,0-1 0,-1 1 0,1 0 0,0 0 0,-2 7 0,4-10 0,0 0 0,0 0 0,0-1 0,0 1 0,-1 0 0,1 0 0,0 0 0,1-1 0,-1 1 0,0 0 0,0 0 0,0 0 0,0-1 0,1 1 0,-1 0 0,0 0 0,1-1 0,-1 1 0,1 0 0,-1-1 0,1 1 0,-1 0 0,1-1 0,-1 1 0,1-1 0,-1 1 0,1-1 0,0 1 0,-1-1 0,1 1 0,0-1 0,0 1 0,-1-1 0,1 0 0,0 0 0,0 1 0,-1-1 0,2 0 0,8 2 0,0 0 0,1 0 0,-1-1 0,0-1 0,1 0 0,-1 0 0,11-2 0,76-17 0,-47 8 0,28-6 0,74-26 0,-119 34 163,52-8 0,7-2-1854,-71 13-5135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8:19.9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709 0 24575,'-4'6'0,"-1"0"0,1 0 0,0 1 0,0 0 0,-4 9 0,-3 8 0,-133 203 0,-17-11 0,2-20 0,19-25 0,132-162 0,0 0 0,1 1 0,0 0 0,0 0 0,2 1 0,-1 0 0,1 0 0,-5 17 0,10-26 0,-1 0 0,1 1 0,0-1 0,0 0 0,0 0 0,0 1 0,0-1 0,0 0 0,1 1 0,-1-1 0,1 0 0,-1 0 0,1 1 0,0-1 0,0 0 0,0 0 0,0 0 0,0 0 0,1 0 0,-1-1 0,1 1 0,-1 0 0,1 0 0,0-1 0,-1 1 0,1-1 0,0 0 0,0 1 0,0-1 0,0 0 0,0 0 0,0 0 0,0-1 0,1 1 0,-1 0 0,4 0 0,8 2 0,0-1 0,0 0 0,0-1 0,22-2 0,-35 1 0,31-1 0,39 0 0,94-14 0,-133 8 0,0-2 0,56-23 0,-46 15 0,30-14 0,-43 17 0,37-11 0,162-35 0,-160 44-1365,-42 9-5461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8:20.8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24575,'0'1334'-1365,"0"-1303"-5461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9:05.1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24575,'5'170'0,"27"171"0,-8 2 0,-25 1 0,-1-129 0,2-208-227,0 0-1,1-1 1,-1 1-1,2 0 1,1 6-1,3 4-6598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9:06.6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0 24575,'-1'1'0,"0"-1"0,1 0 0,-1 0 0,0 1 0,1-1 0,-1 0 0,0 0 0,1 1 0,-1-1 0,1 1 0,-1-1 0,1 1 0,-1-1 0,1 1 0,-1-1 0,1 1 0,-1-1 0,1 1 0,0-1 0,-1 1 0,1 0 0,0-1 0,-1 1 0,1 0 0,0-1 0,0 2 0,-5 20 0,4-5 0,1 0 0,0 0 0,1 0 0,4 19 0,18 69 0,-17-79 0,46 161 0,8 31 0,-53-182 0,-1 2 0,-1-1 0,-2 72 0,-7-238-1365,4 101-5461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5:35.58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 0 24575,'-2'3'0,"0"1"0,0-1 0,0 0 0,0 1 0,1 0 0,0-1 0,0 1 0,0 0 0,0-1 0,0 1 0,0 7 0,0-1 0,-9 81 0,5 0 0,6 103 0,1-61 0,-2-125 0,0 1 0,0-1 0,1 0 0,0 0 0,3 9 0,-3-15 0,-1 0 0,1 0 0,0 0 0,0 0 0,0 0 0,0-1 0,1 1 0,-1 0 0,0-1 0,1 1 0,-1 0 0,1-1 0,-1 0 0,1 1 0,0-1 0,0 0 0,-1 0 0,1 0 0,0 0 0,0 0 0,0 0 0,0-1 0,0 1 0,4 0 0,2 0 0,-1-1 0,1 0 0,-1 0 0,1 0 0,-1-1 0,1 0 0,-1 0 0,10-4 0,60-25 0,-18 7 0,-40 17 0,0 2 0,0 0 0,1 1 0,20 0 0,78 4 0,-56 0 0,-55-1 0,0 0 0,1 1 0,-1 0 0,0 0 0,0 0 0,0 1 0,1 0 0,-2 1 0,1 0 0,10 5 0,-12-5 0,-1 0 0,0 0 0,0 1 0,-1-1 0,1 1 0,-1 0 0,0 0 0,0 0 0,0 1 0,0-1 0,-1 1 0,0-1 0,0 1 0,0 0 0,2 9 0,0 7 0,-1 0 0,0 0 0,-2 0 0,-1 0 0,0 1 0,-1-1 0,-2 0 0,0 0 0,-1-1 0,-9 27 0,10-41 0,1 0 0,-2 0 0,1 0 0,-1-1 0,1 1 0,-1-1 0,-1 0 0,1 0 0,-1 0 0,0-1 0,0 0 0,-1 0 0,1 0 0,-11 5 0,-2 0 0,0 0 0,-1-1 0,-31 8 0,31-10-97,0-1-1,-1-1 1,0-1-1,0-1 1,1 0-1,-1-2 1,0 0-1,0-1 1,0-1-1,0-1 1,0 0-1,1-2 0,-22-8 1,12 1-6729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9:09.9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432 0 24575,'-5'0'0,"-16"5"0,-10 12 0,-9 7 0,2 10 0,2 4 0,2 1 0,-2 3 0,-1 0 0,2-2 0,6-4 0,3-7 0,2 1 0,4 1 0,1-6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9:10.9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65 18 24575,'-48'0'0,"31"0"0,29 0 0,597 0 0,-592 0-341,-1-1 0,0-1-1,27-6 1,-18 1-6485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9:12.1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1 572 24575,'2'0'0,"0"-1"0,0 1 0,1-1 0,-1 0 0,0 0 0,0 1 0,0-1 0,0-1 0,0 1 0,0 0 0,-1 0 0,1-1 0,0 1 0,-1-1 0,4-3 0,20-29 0,37-76 0,-37 63 0,34-49 0,-24 48 0,-15 23 0,-1 0 0,-2-2 0,-1 0 0,22-49 0,-29 56-1365,-1 3-5461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9:13.1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1050 1 24575,'-62'0'0,"-126"3"0,152 0 0,1 1 0,0 2 0,-44 13 0,-122 59 0,136-49 0,-113 32 0,94-34 321,22-5-2007,37-16-5140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5:36.5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 24575,'10'0'0,"8"0"0,12 0 0,4 0 0,3 0 0,-1 0 0,-1 0 0,-2 0 0,4 0 0,0 0 0,-1 0 0,-2 0 0,-1 0 0,-2 0 0,-1 0 0,-1 0 0,-5-5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5:51.09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299 0 24575,'-22'1'0,"0"1"0,0 0 0,-38 11 0,39-9 0,-30 2 0,15-3 0,33-2 0,0 0 0,0-1 0,0 1 0,1 0 0,-1 1 0,0-1 0,0 0 0,1 1 0,-1 0 0,0-1 0,1 1 0,0 0 0,-1 0 0,1 1 0,0-1 0,0 0 0,0 1 0,1-1 0,-1 1 0,0 0 0,1-1 0,0 1 0,0 0 0,0 0 0,0 0 0,0 0 0,0 0 0,0 4 0,-1 11 0,0-1 0,1 1 0,2 32 0,-1-30 0,1 23 0,3 73 0,-4-115 0,0 1 0,0 0 0,1-1 0,-1 1 0,0 0 0,1-1 0,-1 1 0,1 0 0,-1-1 0,1 1 0,0-1 0,-1 1 0,1-1 0,0 0 0,0 1 0,0-1 0,0 0 0,0 1 0,1-1 0,-1 0 0,0 0 0,0 0 0,1 0 0,-1 0 0,1 0 0,-1-1 0,1 1 0,-1 0 0,1-1 0,0 1 0,-1-1 0,1 1 0,0-1 0,-1 0 0,1 0 0,2 0 0,6-1 0,-1 0 0,1-1 0,-1 0 0,1 0 0,12-6 0,9-2 0,3 4 0,0 1 0,-1 2 0,2 1 0,-1 2 0,35 4 0,-64-3 0,0-1 0,0 1 0,0 0 0,0 1 0,0-1 0,0 1 0,0 0 0,-1 0 0,1 0 0,-1 1 0,1 0 0,-1 0 0,0 0 0,0 0 0,0 1 0,-1-1 0,1 1 0,-1 0 0,0 0 0,0 0 0,0 1 0,-1-1 0,0 1 0,1-1 0,-2 1 0,1 0 0,0 0 0,0 5 0,3 14 0,-2-1 0,-1 0 0,0 1 0,-4 41 0,2-54 0,0-7 0,0 1 0,0-1 0,0 1 0,-1-1 0,0 0 0,0 1 0,0-1 0,0 0 0,0 1 0,-1-1 0,0 0 0,0 0 0,0 0 0,-1 0 0,1-1 0,-1 1 0,0-1 0,0 1 0,0-1 0,0 0 0,-1 0 0,1 0 0,-1-1 0,0 1 0,-7 3 0,-20 11 0,-51 18 0,67-29 0,0-2 0,-1 0 0,0-1 0,0 0 0,-28 0 0,-72-4-1365,90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5:53.8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446 2 24575,'-58'0'0,"18"-2"0,-1 3 0,0 1 0,-43 9 0,46-5 0,26-5 0,0 1 0,-1 1 0,-20 6 0,29-7 0,1-1 0,-1 1 0,1 0 0,0 0 0,0 1 0,0-1 0,0 0 0,0 1 0,0 0 0,0 0 0,1 0 0,0 0 0,-1 0 0,1 0 0,0 0 0,-2 6 0,-1 4 0,1 1 0,0 0 0,1 0 0,0 1 0,1-1 0,0 17 0,2 3 0,5 50 0,-5-81 0,0 1 0,1-1 0,0 0 0,-1 0 0,1 1 0,0-1 0,1 0 0,-1 0 0,0 0 0,1 0 0,0 0 0,3 4 0,-4-6 0,0 0 0,1 0 0,-1 0 0,0 0 0,1 0 0,-1 0 0,1-1 0,0 1 0,-1 0 0,1-1 0,0 1 0,-1-1 0,1 0 0,0 0 0,-1 1 0,1-1 0,0 0 0,0 0 0,-1 0 0,1-1 0,0 1 0,-1 0 0,1-1 0,0 1 0,1-2 0,17-5 0,0-2 0,-1 0 0,21-15 0,-22 13 0,0 1 0,1 0 0,34-11 0,-46 19 0,-1 0 0,0 1 0,1 0 0,-1 0 0,1 1 0,-1 0 0,1 0 0,0 0 0,-1 1 0,1 0 0,-1 0 0,0 1 0,1-1 0,-1 2 0,0-1 0,8 4 0,-5-1 0,-1 1 0,1 0 0,-1 0 0,0 0 0,-1 1 0,1 0 0,-1 1 0,-1 0 0,1 0 0,-1 0 0,-1 1 0,0-1 0,0 2 0,-1-1 0,7 17 0,-9-18 0,0 0 0,0-1 0,-1 1 0,0 0 0,0 0 0,-1 0 0,0 0 0,0 0 0,-1 0 0,0 0 0,-1 0 0,1-1 0,-2 1 0,1 0 0,-1-1 0,0 0 0,0 1 0,-1-1 0,0 0 0,-9 11 0,4-8 0,0-1 0,-1 1 0,-1-2 0,0 1 0,0-2 0,0 1 0,-1-1 0,0-1 0,0 0 0,-1-1 0,1-1 0,-1 1 0,-14 1 0,-9 1 0,-1-1 0,1-2 0,-58-1 0,83-3-341,-1-1 0,0 0-1,-17-4 1,4-2-6485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7:2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62 24575,'7'-7'0,"1"2"0,0-1 0,0 1 0,0 0 0,0 1 0,1 0 0,0 0 0,0 1 0,0 0 0,19-3 0,0 2 0,1 1 0,37 1 0,-61 2 0,1 0 0,-1 0 0,0 0 0,1 1 0,-1-1 0,1 1 0,-1 1 0,0-1 0,0 1 0,0 0 0,0 0 0,0 0 0,0 1 0,0 0 0,-1 0 0,0 0 0,1 0 0,-1 1 0,0-1 0,0 1 0,-1 0 0,1 1 0,-1-1 0,0 0 0,0 1 0,-1 0 0,1 0 0,-1-1 0,2 7 0,1 2 0,-2 1 0,1-1 0,-2 0 0,0 1 0,1 15 0,-4 71 0,-1-57 0,1-33 0,0 0 0,-1 0 0,0-1 0,0 1 0,-1-1 0,0 0 0,-1 0 0,0 0 0,-8 12 0,-6 7 0,-29 35 0,42-57 0,1 0 0,-1 0 0,-1-1 0,1 0 0,-1 0 0,0 0 0,0 0 0,0-1 0,-1 0 0,0-1 0,1 0 0,-1 0 0,0 0 0,-1-1 0,1 1 0,0-2 0,-1 1 0,1-1 0,-1 0 0,1-1 0,-12 0 0,71-7 0,336 5 128,-224 3-1621,-139-1-5333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7:29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24575,'24'10'0,"1"-1"0,36 8 0,-6-2 0,-11-2 0,-18-6 0,0 1 0,-1 1 0,0 1 0,0 1 0,31 20 0,-51-28 0,-1 1 0,0 0 0,0 0 0,0 0 0,0 1 0,-1-1 0,0 1 0,0 0 0,0 0 0,-1 0 0,1 0 0,-1 1 0,0-1 0,-1 1 0,1-1 0,0 12 0,0 6 0,-1 1 0,-3 43 0,0-34 0,1-23 0,-1 1 0,0-1 0,0 1 0,-1-1 0,-1 0 0,0 0 0,0 0 0,-1 0 0,0-1 0,0 0 0,-1 0 0,-1 0 0,1-1 0,-1 1 0,-9 6 0,-10 9 0,-2 0 0,0-2 0,-36 20 0,39-27 0,1-1 0,-2-2 0,-45 16 0,54-20 0,17-7 0,0-1 0,0 0 0,0 0 0,0 1 0,0-1 0,0 0 0,1 0 0,-1 1 0,0-1 0,0 0 0,0 0 0,1 0 0,-1 1 0,0-1 0,0 0 0,1 0 0,-1 0 0,0 0 0,0 0 0,1 1 0,-1-1 0,0 0 0,0 0 0,1 0 0,-1 0 0,0 0 0,1 0 0,-1 0 0,0 0 0,0 0 0,1 0 0,-1 0 0,1 0 0,43 1 0,-36-1 0,145-3 0,149 2 0,-172 15 341,-8-1-2047,-95-11-5120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7:48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1 24575,'144'5'0,"-119"-3"0,-1 2 0,0 1 0,42 13 0,-49-12 0,0 1 0,0 0 0,-1 1 0,20 13 0,-31-18 0,-1 0 0,1 1 0,-1 0 0,0 0 0,0 0 0,0 1 0,-1-1 0,0 1 0,1 0 0,-2-1 0,1 2 0,0-1 0,-1 0 0,0 0 0,0 1 0,-1-1 0,2 10 0,-2-7 0,0 0 0,-1 0 0,0 0 0,-1 0 0,1 0 0,-2-1 0,1 1 0,-1 0 0,0 0 0,0-1 0,-1 0 0,0 1 0,-1-1 0,1 0 0,-1 0 0,-9 11 0,6-10 0,-1 0 0,0 0 0,0-1 0,0 0 0,-1-1 0,0 1 0,-1-2 0,1 1 0,-1-1 0,0-1 0,-17 6 0,-1-3 0,0-1 0,-58 3 0,-5 2 0,91-11 0,-31 6 0,31-6 0,0 0 0,0 0 0,0 0 0,0 0 0,0 0 0,0 0 0,1 1 0,-1-1 0,0 0 0,0 0 0,0 0 0,0 0 0,0 0 0,0 0 0,0 0 0,0 0 0,0 0 0,0 0 0,0 0 0,0 0 0,0 0 0,0 0 0,0 0 0,0 0 0,0 0 0,0 1 0,0-1 0,0 0 0,0 0 0,0 0 0,0 0 0,0 0 0,0 0 0,0 0 0,0 0 0,0 0 0,0 0 0,0 0 0,0 0 0,0 0 0,0 0 0,0 0 0,-1 0 0,1 1 0,0-1 0,0 0 0,0 0 0,0 0 0,0 0 0,19 1 0,21 2 0,-1 2 0,65 17 0,-2 0 0,-80-19 0,-11-2 0,1 1 0,-1 1 0,21 6 0,-28-7 0,1 1 0,-1-1 0,0 1 0,0 0 0,0 0 0,0 0 0,-1 0 0,1 1 0,-1 0 0,0-1 0,1 1 0,2 6 0,-2-4 0,0 1 0,-1-1 0,0 1 0,0 0 0,0 0 0,-1 0 0,0 0 0,0 0 0,-1 0 0,0 1 0,0-1 0,-1 0 0,0 1 0,0-1 0,-1 1 0,0-1 0,0 0 0,0 1 0,-1-1 0,0 0 0,-1 0 0,0 0 0,0 0 0,0-1 0,-1 1 0,0-1 0,0 0 0,0 0 0,-1 0 0,0-1 0,-6 6 0,-6 3 0,-1-1 0,0 0 0,0-2 0,-1 0 0,-1-1 0,0-1 0,0-1 0,-1 0 0,-22 4 0,5-4 0,0-2 0,0-1 0,0-3 0,-53-1 0,23-4-1365,41 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2:37:50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 2 24575,'87'-1'0,"100"3"0,-176-2 0,0 1 0,0 1 0,0 0 0,-1 0 0,1 1 0,-1 0 0,1 1 0,12 7 0,-17-7 0,0 0 0,0 0 0,-1 0 0,0 1 0,0-1 0,0 1 0,-1 0 0,1 1 0,-1-1 0,0 1 0,-1 0 0,1 0 0,-1 0 0,3 10 0,-3-7 0,1 1 0,-2 1 0,1-1 0,-1 0 0,-1 1 0,0-1 0,-1 0 0,0 1 0,-2 16 0,1-19 0,0-1 0,-1 1 0,-1 0 0,1-1 0,-1 1 0,-1-1 0,1 0 0,-1 0 0,-1 0 0,1 0 0,-1-1 0,0 0 0,-9 9 0,-1-2 0,-1-1 0,0 0 0,-1-1 0,-1 0 0,-35 14 0,-101 29 0,85-37 0,0-2 0,-83 5 0,215-26 0,124 7 0,-178 0 0,1 1 0,0 1 0,-1-1 0,1 2 0,-1-1 0,0 1 0,0 1 0,0-1 0,-1 1 0,16 13 0,-9-6 0,-1 1 0,0 0 0,-1 1 0,19 26 0,-26-31 0,-1 0 0,-1 0 0,1 0 0,-1 0 0,-1 1 0,0 0 0,0 0 0,-1 0 0,0 0 0,-1 0 0,0 20 0,0-25 0,-2 1 0,1-1 0,-1 0 0,1 1 0,-1-1 0,-1 0 0,1 0 0,-1 0 0,0 0 0,0 0 0,0 0 0,-1-1 0,0 1 0,0-1 0,0 1 0,0-1 0,-1 0 0,1 0 0,-1-1 0,0 1 0,0-1 0,-1 0 0,1 0 0,-6 3 0,-2-1 0,1-1 0,-1-1 0,0 1 0,0-2 0,0 0 0,0 0 0,-1-1 0,1-1 0,-21-1 0,-8-4 0,-62-16 0,68 13 0,17 4-273,0-2 0,1 0 0,0-1 0,-20-10 0,21 8-6553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90C5-8021-4C28-9518-7DB4B3065A0F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BA66-4731-4B15-B7AE-8EA99F72A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7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6BA66-4731-4B15-B7AE-8EA99F72AD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9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2CA3-3F5B-ECA9-CE7B-F9EECAE62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1020E-5E81-18AF-C119-D6FEFBD95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9DEEF-A4E1-DEDB-42F2-EC9C22E8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C1167-B3C5-37A4-91D3-00EC4275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CCFC3-6597-21D3-A306-67586979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3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4523-040D-44AD-614F-6B5FAF78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CB564-535E-9611-7B8A-25571154C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9812-CBE8-504B-51CF-84D96D79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7D0F-7F9B-CF8D-B69B-8BE3113E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756C7-D5B3-3A37-E8CE-ADD95E9C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07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1FA540-D244-B4C8-06FE-42AEC0718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4AA33-8DDC-1B9F-FF45-4E2A88C6C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2056C-5165-86B4-1E96-97840D9D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F2ABD-6F9E-B9EB-C39E-2D06762F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6E6CC-9579-9A84-A6B2-5F345C96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8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C434-B6F6-DD0A-8619-42596A6A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E0175-F71D-D595-57F7-FEED71725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1A897-5864-9064-B57F-D5F1D8DD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59552-8D4F-31EB-5BB3-B0D45CE8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8A9C-AD08-FC8D-1A3C-189BAFFF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3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2711-98A7-8231-5DA2-1D2C335F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CB4C-DDB7-0975-C170-05A84E513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F2A2-5256-B25D-5808-5F2502FF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EED81-BBCD-3689-F6B3-5C391F43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69028-F77D-B358-94D4-830E3E88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4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E649-036A-3151-F710-F1380377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714B8-0298-0B0A-423C-E123A4B27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92BD9-BD3E-62DA-08B5-26CAF83D5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95EE3-9256-24A7-F4E0-4CE83332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F3EF1-8084-FF85-7670-17E34679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FAA10-57EC-B058-3F00-EDE7A572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0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E549-25BF-A03C-2164-8BC32B80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6B202-ABF1-BC25-3AAE-C7111A611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44B32-98FA-4611-F24E-8ED1B1A5F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DBC13-6A67-6948-70ED-E125C62E0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47483-5A3B-BF92-3936-FFE7CC14F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38837-8674-AEA5-DF8B-91BA1373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8BCE18-1ECF-83B0-EFCE-95F9DEA2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D1FE7-265F-72CF-1C44-ECA7BCA5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0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160C-9196-6F3F-E2F3-DB00240C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009E8-7FD9-C52E-0945-9653A125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24BA7-6579-5BB2-92CE-3EF518C1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F232E-7C76-AB15-63D7-D30037E1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1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45F29-C4D5-15E5-B009-30FF74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0DC24-935C-7A83-5E60-D4CCECA2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86182-8ACA-C962-B0E9-6E22BEA7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3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A97-73FD-F11E-27BB-DA5F6850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3BCF-2FE3-F134-874B-2B4A6631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63F84-7C14-3434-1FCD-FA1D0DC21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BAC56-0F61-F08B-A7CA-A9973A62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63FE5-C382-93D2-786E-336A2573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B9C27-66EE-50B3-A409-DB499749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0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6D84-5FE6-7923-3555-7F0FED05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A6C99-8F0C-BECC-8F7E-24E375FD7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F92D9-BA12-6F4F-7CBC-B2F08FD19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0577F-3527-E06C-3363-48560674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4DA67-05A9-A4C5-6B4E-EA140D95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2F6E-96CE-AF24-8B4E-7EB60560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16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0F5A8-39E2-F732-E4D4-24555D7E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79E4E-0C67-3797-A64C-9D111977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8FEB-B35D-EDB5-A417-2E7306228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E24D2D-BD0B-447F-953F-E63C8034B33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4E312-4B28-7318-A9E4-FC3FB188F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F44AC-7D39-9360-FB04-064502451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1A97C-CD0E-4B45-9569-16E29C7C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customXml" Target="../ink/ink22.xml"/><Relationship Id="rId50" Type="http://schemas.openxmlformats.org/officeDocument/2006/relationships/image" Target="../media/image29.png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customXml" Target="../ink/ink17.xml"/><Relationship Id="rId40" Type="http://schemas.openxmlformats.org/officeDocument/2006/relationships/image" Target="../media/image24.png"/><Relationship Id="rId45" Type="http://schemas.openxmlformats.org/officeDocument/2006/relationships/customXml" Target="../ink/ink21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customXml" Target="../ink/ink23.xml"/><Relationship Id="rId10" Type="http://schemas.openxmlformats.org/officeDocument/2006/relationships/image" Target="../media/image9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26.png"/><Relationship Id="rId4" Type="http://schemas.openxmlformats.org/officeDocument/2006/relationships/image" Target="../media/image6.svg"/><Relationship Id="rId9" Type="http://schemas.openxmlformats.org/officeDocument/2006/relationships/customXml" Target="../ink/ink3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2.xml"/><Relationship Id="rId30" Type="http://schemas.openxmlformats.org/officeDocument/2006/relationships/image" Target="../media/image19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8.png"/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20" Type="http://schemas.openxmlformats.org/officeDocument/2006/relationships/image" Target="../media/image14.png"/><Relationship Id="rId41" Type="http://schemas.openxmlformats.org/officeDocument/2006/relationships/customXml" Target="../ink/ink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45C4A74B-3723-39D5-AEED-8D39B17FF94C}"/>
              </a:ext>
            </a:extLst>
          </p:cNvPr>
          <p:cNvGrpSpPr/>
          <p:nvPr/>
        </p:nvGrpSpPr>
        <p:grpSpPr>
          <a:xfrm>
            <a:off x="-57150" y="0"/>
            <a:ext cx="12191999" cy="6557963"/>
            <a:chOff x="0" y="-1"/>
            <a:chExt cx="12191999" cy="6557963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4ACC8202-D568-2C46-857D-694A132A33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1726" y="-1"/>
              <a:ext cx="11730273" cy="3648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6CF7FE4A-A270-7553-9AEE-3D121C41C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71650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DB2DBE-13A9-03ED-B07C-81FCD9F83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726" y="300037"/>
              <a:ext cx="5268606" cy="62579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031116-512B-314C-CF86-599F33BAF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222" y="300037"/>
              <a:ext cx="6081954" cy="625792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A5BB6A-431C-57AC-21B5-B8DC57E7EA8E}"/>
                </a:ext>
              </a:extLst>
            </p:cNvPr>
            <p:cNvSpPr/>
            <p:nvPr/>
          </p:nvSpPr>
          <p:spPr>
            <a:xfrm>
              <a:off x="4046899" y="3648546"/>
              <a:ext cx="172016" cy="1104523"/>
            </a:xfrm>
            <a:prstGeom prst="rect">
              <a:avLst/>
            </a:prstGeom>
            <a:solidFill>
              <a:srgbClr val="E97234">
                <a:alpha val="50196"/>
              </a:srgb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612D24-4550-7393-D1AF-42D522F01795}"/>
                </a:ext>
              </a:extLst>
            </p:cNvPr>
            <p:cNvSpPr/>
            <p:nvPr/>
          </p:nvSpPr>
          <p:spPr>
            <a:xfrm rot="4664990">
              <a:off x="2826270" y="3200902"/>
              <a:ext cx="255878" cy="1042270"/>
            </a:xfrm>
            <a:prstGeom prst="rect">
              <a:avLst/>
            </a:prstGeom>
            <a:solidFill>
              <a:srgbClr val="A02B93">
                <a:alpha val="50196"/>
              </a:srgb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2D18879-0190-EE31-82DF-B6394407827E}"/>
                </a:ext>
              </a:extLst>
            </p:cNvPr>
            <p:cNvSpPr/>
            <p:nvPr/>
          </p:nvSpPr>
          <p:spPr>
            <a:xfrm>
              <a:off x="2761307" y="724277"/>
              <a:ext cx="769544" cy="922947"/>
            </a:xfrm>
            <a:prstGeom prst="triangle">
              <a:avLst/>
            </a:prstGeom>
            <a:solidFill>
              <a:srgbClr val="E97234">
                <a:alpha val="50196"/>
              </a:srgbClr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B90ECC06-C26F-ED93-EBCA-1DDB1994CC1C}"/>
                </a:ext>
              </a:extLst>
            </p:cNvPr>
            <p:cNvSpPr/>
            <p:nvPr/>
          </p:nvSpPr>
          <p:spPr>
            <a:xfrm>
              <a:off x="3180258" y="5670598"/>
              <a:ext cx="820226" cy="660902"/>
            </a:xfrm>
            <a:custGeom>
              <a:avLst/>
              <a:gdLst>
                <a:gd name="csX0" fmla="*/ 0 w 660903"/>
                <a:gd name="csY0" fmla="*/ 153908 h 506994"/>
                <a:gd name="csX1" fmla="*/ 660903 w 660903"/>
                <a:gd name="csY1" fmla="*/ 0 h 506994"/>
                <a:gd name="csX2" fmla="*/ 362139 w 660903"/>
                <a:gd name="csY2" fmla="*/ 506994 h 506994"/>
                <a:gd name="csX3" fmla="*/ 0 w 660903"/>
                <a:gd name="csY3" fmla="*/ 153908 h 50699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60903" h="506994">
                  <a:moveTo>
                    <a:pt x="0" y="153908"/>
                  </a:moveTo>
                  <a:lnTo>
                    <a:pt x="660903" y="0"/>
                  </a:lnTo>
                  <a:lnTo>
                    <a:pt x="362139" y="506994"/>
                  </a:lnTo>
                  <a:lnTo>
                    <a:pt x="0" y="153908"/>
                  </a:lnTo>
                  <a:close/>
                </a:path>
              </a:pathLst>
            </a:custGeom>
            <a:solidFill>
              <a:srgbClr val="E97234">
                <a:alpha val="50196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8264A99-E297-394A-4B66-F22E732FD382}"/>
                </a:ext>
              </a:extLst>
            </p:cNvPr>
            <p:cNvSpPr/>
            <p:nvPr/>
          </p:nvSpPr>
          <p:spPr>
            <a:xfrm>
              <a:off x="7007382" y="4217749"/>
              <a:ext cx="686916" cy="535319"/>
            </a:xfrm>
            <a:custGeom>
              <a:avLst/>
              <a:gdLst>
                <a:gd name="csX0" fmla="*/ 751438 w 751438"/>
                <a:gd name="csY0" fmla="*/ 63374 h 778598"/>
                <a:gd name="csX1" fmla="*/ 651850 w 751438"/>
                <a:gd name="csY1" fmla="*/ 0 h 778598"/>
                <a:gd name="csX2" fmla="*/ 0 w 751438"/>
                <a:gd name="csY2" fmla="*/ 135802 h 778598"/>
                <a:gd name="csX3" fmla="*/ 135802 w 751438"/>
                <a:gd name="csY3" fmla="*/ 715223 h 778598"/>
                <a:gd name="csX4" fmla="*/ 479834 w 751438"/>
                <a:gd name="csY4" fmla="*/ 778598 h 778598"/>
                <a:gd name="csX5" fmla="*/ 751438 w 751438"/>
                <a:gd name="csY5" fmla="*/ 63374 h 7785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51438" h="778598">
                  <a:moveTo>
                    <a:pt x="751438" y="63374"/>
                  </a:moveTo>
                  <a:lnTo>
                    <a:pt x="651850" y="0"/>
                  </a:lnTo>
                  <a:lnTo>
                    <a:pt x="0" y="135802"/>
                  </a:lnTo>
                  <a:lnTo>
                    <a:pt x="135802" y="715223"/>
                  </a:lnTo>
                  <a:lnTo>
                    <a:pt x="479834" y="778598"/>
                  </a:lnTo>
                  <a:lnTo>
                    <a:pt x="751438" y="63374"/>
                  </a:lnTo>
                  <a:close/>
                </a:path>
              </a:pathLst>
            </a:custGeom>
            <a:solidFill>
              <a:srgbClr val="E97234">
                <a:alpha val="50196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6212EC0D-AA53-12E2-BCF7-2A2180957E90}"/>
                </a:ext>
              </a:extLst>
            </p:cNvPr>
            <p:cNvSpPr/>
            <p:nvPr/>
          </p:nvSpPr>
          <p:spPr>
            <a:xfrm>
              <a:off x="8320135" y="2190479"/>
              <a:ext cx="669956" cy="567928"/>
            </a:xfrm>
            <a:custGeom>
              <a:avLst/>
              <a:gdLst>
                <a:gd name="csX0" fmla="*/ 407406 w 679010"/>
                <a:gd name="csY0" fmla="*/ 0 h 651849"/>
                <a:gd name="csX1" fmla="*/ 579422 w 679010"/>
                <a:gd name="csY1" fmla="*/ 126748 h 651849"/>
                <a:gd name="csX2" fmla="*/ 516048 w 679010"/>
                <a:gd name="csY2" fmla="*/ 289711 h 651849"/>
                <a:gd name="csX3" fmla="*/ 679010 w 679010"/>
                <a:gd name="csY3" fmla="*/ 651849 h 651849"/>
                <a:gd name="csX4" fmla="*/ 63374 w 679010"/>
                <a:gd name="csY4" fmla="*/ 633742 h 651849"/>
                <a:gd name="csX5" fmla="*/ 0 w 679010"/>
                <a:gd name="csY5" fmla="*/ 606582 h 651849"/>
                <a:gd name="csX6" fmla="*/ 126749 w 679010"/>
                <a:gd name="csY6" fmla="*/ 199176 h 651849"/>
                <a:gd name="csX7" fmla="*/ 407406 w 679010"/>
                <a:gd name="csY7" fmla="*/ 0 h 6518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679010" h="651849">
                  <a:moveTo>
                    <a:pt x="407406" y="0"/>
                  </a:moveTo>
                  <a:lnTo>
                    <a:pt x="579422" y="126748"/>
                  </a:lnTo>
                  <a:lnTo>
                    <a:pt x="516048" y="289711"/>
                  </a:lnTo>
                  <a:lnTo>
                    <a:pt x="679010" y="651849"/>
                  </a:lnTo>
                  <a:lnTo>
                    <a:pt x="63374" y="633742"/>
                  </a:lnTo>
                  <a:lnTo>
                    <a:pt x="0" y="606582"/>
                  </a:lnTo>
                  <a:lnTo>
                    <a:pt x="126749" y="199176"/>
                  </a:lnTo>
                  <a:lnTo>
                    <a:pt x="407406" y="0"/>
                  </a:lnTo>
                  <a:close/>
                </a:path>
              </a:pathLst>
            </a:custGeom>
            <a:solidFill>
              <a:srgbClr val="E97234">
                <a:alpha val="50196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55B7841B-D6E2-9A36-2FF1-E3960ED59B9E}"/>
                </a:ext>
              </a:extLst>
            </p:cNvPr>
            <p:cNvSpPr/>
            <p:nvPr/>
          </p:nvSpPr>
          <p:spPr>
            <a:xfrm>
              <a:off x="8800791" y="1412513"/>
              <a:ext cx="742384" cy="497941"/>
            </a:xfrm>
            <a:custGeom>
              <a:avLst/>
              <a:gdLst>
                <a:gd name="csX0" fmla="*/ 18107 w 742384"/>
                <a:gd name="csY0" fmla="*/ 162963 h 497941"/>
                <a:gd name="csX1" fmla="*/ 561315 w 742384"/>
                <a:gd name="csY1" fmla="*/ 0 h 497941"/>
                <a:gd name="csX2" fmla="*/ 742384 w 742384"/>
                <a:gd name="csY2" fmla="*/ 298765 h 497941"/>
                <a:gd name="csX3" fmla="*/ 0 w 742384"/>
                <a:gd name="csY3" fmla="*/ 497941 h 497941"/>
                <a:gd name="csX4" fmla="*/ 18107 w 742384"/>
                <a:gd name="csY4" fmla="*/ 162963 h 4979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42384" h="497941">
                  <a:moveTo>
                    <a:pt x="18107" y="162963"/>
                  </a:moveTo>
                  <a:lnTo>
                    <a:pt x="561315" y="0"/>
                  </a:lnTo>
                  <a:lnTo>
                    <a:pt x="742384" y="298765"/>
                  </a:lnTo>
                  <a:lnTo>
                    <a:pt x="0" y="497941"/>
                  </a:lnTo>
                  <a:lnTo>
                    <a:pt x="18107" y="162963"/>
                  </a:lnTo>
                  <a:close/>
                </a:path>
              </a:pathLst>
            </a:custGeom>
            <a:solidFill>
              <a:srgbClr val="E97234">
                <a:alpha val="50196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BFEA5E7-1FF6-3E3F-2160-42FAAC944500}"/>
                </a:ext>
              </a:extLst>
            </p:cNvPr>
            <p:cNvSpPr/>
            <p:nvPr/>
          </p:nvSpPr>
          <p:spPr>
            <a:xfrm rot="3488260">
              <a:off x="8946332" y="850771"/>
              <a:ext cx="389299" cy="353085"/>
            </a:xfrm>
            <a:prstGeom prst="roundRect">
              <a:avLst/>
            </a:prstGeom>
            <a:solidFill>
              <a:srgbClr val="E97234">
                <a:alpha val="50196"/>
              </a:srgb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71B506AF-BCC5-73AA-BFC7-4807CAD49A64}"/>
                </a:ext>
              </a:extLst>
            </p:cNvPr>
            <p:cNvSpPr/>
            <p:nvPr/>
          </p:nvSpPr>
          <p:spPr>
            <a:xfrm rot="1198898">
              <a:off x="6934195" y="3284126"/>
              <a:ext cx="742954" cy="996575"/>
            </a:xfrm>
            <a:custGeom>
              <a:avLst/>
              <a:gdLst>
                <a:gd name="csX0" fmla="*/ 289711 w 407406"/>
                <a:gd name="csY0" fmla="*/ 0 h 452674"/>
                <a:gd name="csX1" fmla="*/ 407406 w 407406"/>
                <a:gd name="csY1" fmla="*/ 253498 h 452674"/>
                <a:gd name="csX2" fmla="*/ 126749 w 407406"/>
                <a:gd name="csY2" fmla="*/ 452674 h 452674"/>
                <a:gd name="csX3" fmla="*/ 0 w 407406"/>
                <a:gd name="csY3" fmla="*/ 253498 h 452674"/>
                <a:gd name="csX4" fmla="*/ 289711 w 407406"/>
                <a:gd name="csY4" fmla="*/ 0 h 4526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07406" h="452674">
                  <a:moveTo>
                    <a:pt x="289711" y="0"/>
                  </a:moveTo>
                  <a:lnTo>
                    <a:pt x="407406" y="253498"/>
                  </a:lnTo>
                  <a:lnTo>
                    <a:pt x="126749" y="452674"/>
                  </a:lnTo>
                  <a:lnTo>
                    <a:pt x="0" y="253498"/>
                  </a:lnTo>
                  <a:lnTo>
                    <a:pt x="289711" y="0"/>
                  </a:lnTo>
                  <a:close/>
                </a:path>
              </a:pathLst>
            </a:custGeom>
            <a:solidFill>
              <a:srgbClr val="E97234">
                <a:alpha val="50196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Graphic 42" descr="Marker with solid fill">
              <a:extLst>
                <a:ext uri="{FF2B5EF4-FFF2-40B4-BE49-F238E27FC236}">
                  <a16:creationId xmlns:a16="http://schemas.microsoft.com/office/drawing/2014/main" id="{3E4383D2-B24B-E3DF-C6C3-D1A1102F233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22598" y="848433"/>
              <a:ext cx="612000" cy="612000"/>
            </a:xfrm>
            <a:prstGeom prst="rect">
              <a:avLst/>
            </a:prstGeom>
          </p:spPr>
        </p:pic>
        <p:pic>
          <p:nvPicPr>
            <p:cNvPr id="44" name="Graphic 43" descr="Marker with solid fill">
              <a:extLst>
                <a:ext uri="{FF2B5EF4-FFF2-40B4-BE49-F238E27FC236}">
                  <a16:creationId xmlns:a16="http://schemas.microsoft.com/office/drawing/2014/main" id="{45785D97-3551-2030-CD7D-9124FF89FAA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310" y="3706681"/>
              <a:ext cx="612000" cy="612000"/>
            </a:xfrm>
            <a:prstGeom prst="rect">
              <a:avLst/>
            </a:prstGeom>
          </p:spPr>
        </p:pic>
        <p:pic>
          <p:nvPicPr>
            <p:cNvPr id="45" name="Graphic 44" descr="Marker with solid fill">
              <a:extLst>
                <a:ext uri="{FF2B5EF4-FFF2-40B4-BE49-F238E27FC236}">
                  <a16:creationId xmlns:a16="http://schemas.microsoft.com/office/drawing/2014/main" id="{DEF6E444-3E86-BE04-D1D0-8F35E45E8B2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21819" y="5395741"/>
              <a:ext cx="612000" cy="612000"/>
            </a:xfrm>
            <a:prstGeom prst="rect">
              <a:avLst/>
            </a:prstGeom>
          </p:spPr>
        </p:pic>
        <p:pic>
          <p:nvPicPr>
            <p:cNvPr id="46" name="Graphic 45" descr="Marker with solid fill">
              <a:extLst>
                <a:ext uri="{FF2B5EF4-FFF2-40B4-BE49-F238E27FC236}">
                  <a16:creationId xmlns:a16="http://schemas.microsoft.com/office/drawing/2014/main" id="{33BB98C9-2DAC-AD50-AE03-A211D31089A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5983" y="576664"/>
              <a:ext cx="612000" cy="612000"/>
            </a:xfrm>
            <a:prstGeom prst="rect">
              <a:avLst/>
            </a:prstGeom>
          </p:spPr>
        </p:pic>
        <p:pic>
          <p:nvPicPr>
            <p:cNvPr id="47" name="Graphic 46" descr="Marker with solid fill">
              <a:extLst>
                <a:ext uri="{FF2B5EF4-FFF2-40B4-BE49-F238E27FC236}">
                  <a16:creationId xmlns:a16="http://schemas.microsoft.com/office/drawing/2014/main" id="{B2989A1B-71A7-4503-7BFD-42DCEF8646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80691" y="1160774"/>
              <a:ext cx="612000" cy="612000"/>
            </a:xfrm>
            <a:prstGeom prst="rect">
              <a:avLst/>
            </a:prstGeom>
          </p:spPr>
        </p:pic>
        <p:pic>
          <p:nvPicPr>
            <p:cNvPr id="48" name="Graphic 47" descr="Marker with solid fill">
              <a:extLst>
                <a:ext uri="{FF2B5EF4-FFF2-40B4-BE49-F238E27FC236}">
                  <a16:creationId xmlns:a16="http://schemas.microsoft.com/office/drawing/2014/main" id="{DDDE5191-2167-3558-BEB4-F6FC5AE9CCE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58989" y="1985074"/>
              <a:ext cx="612000" cy="612000"/>
            </a:xfrm>
            <a:prstGeom prst="rect">
              <a:avLst/>
            </a:prstGeom>
          </p:spPr>
        </p:pic>
        <p:pic>
          <p:nvPicPr>
            <p:cNvPr id="49" name="Graphic 48" descr="Marker with solid fill">
              <a:extLst>
                <a:ext uri="{FF2B5EF4-FFF2-40B4-BE49-F238E27FC236}">
                  <a16:creationId xmlns:a16="http://schemas.microsoft.com/office/drawing/2014/main" id="{E3A4D5EB-4D95-1F16-30A0-5CA781CBEF3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59243" y="3453184"/>
              <a:ext cx="612000" cy="612000"/>
            </a:xfrm>
            <a:prstGeom prst="rect">
              <a:avLst/>
            </a:prstGeom>
          </p:spPr>
        </p:pic>
        <p:pic>
          <p:nvPicPr>
            <p:cNvPr id="50" name="Graphic 49" descr="Marker with solid fill">
              <a:extLst>
                <a:ext uri="{FF2B5EF4-FFF2-40B4-BE49-F238E27FC236}">
                  <a16:creationId xmlns:a16="http://schemas.microsoft.com/office/drawing/2014/main" id="{AF102A84-434A-9659-B473-B6BB6DD8DEF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91504" y="4133930"/>
              <a:ext cx="612000" cy="612000"/>
            </a:xfrm>
            <a:prstGeom prst="rect">
              <a:avLst/>
            </a:prstGeom>
          </p:spPr>
        </p:pic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5A46E6A-7D42-B739-B32C-6A4A9C2F8A25}"/>
                </a:ext>
              </a:extLst>
            </p:cNvPr>
            <p:cNvSpPr/>
            <p:nvPr/>
          </p:nvSpPr>
          <p:spPr>
            <a:xfrm rot="1604168">
              <a:off x="8892751" y="5119873"/>
              <a:ext cx="438295" cy="407486"/>
            </a:xfrm>
            <a:custGeom>
              <a:avLst/>
              <a:gdLst>
                <a:gd name="csX0" fmla="*/ 135802 w 715224"/>
                <a:gd name="csY0" fmla="*/ 0 h 570368"/>
                <a:gd name="csX1" fmla="*/ 0 w 715224"/>
                <a:gd name="csY1" fmla="*/ 162962 h 570368"/>
                <a:gd name="csX2" fmla="*/ 425513 w 715224"/>
                <a:gd name="csY2" fmla="*/ 570368 h 570368"/>
                <a:gd name="csX3" fmla="*/ 715224 w 715224"/>
                <a:gd name="csY3" fmla="*/ 316871 h 570368"/>
                <a:gd name="csX4" fmla="*/ 135802 w 715224"/>
                <a:gd name="csY4" fmla="*/ 0 h 5703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15224" h="570368">
                  <a:moveTo>
                    <a:pt x="135802" y="0"/>
                  </a:moveTo>
                  <a:lnTo>
                    <a:pt x="0" y="162962"/>
                  </a:lnTo>
                  <a:lnTo>
                    <a:pt x="425513" y="570368"/>
                  </a:lnTo>
                  <a:lnTo>
                    <a:pt x="715224" y="316871"/>
                  </a:lnTo>
                  <a:lnTo>
                    <a:pt x="135802" y="0"/>
                  </a:lnTo>
                  <a:close/>
                </a:path>
              </a:pathLst>
            </a:custGeom>
            <a:solidFill>
              <a:srgbClr val="E97234">
                <a:alpha val="50196"/>
              </a:srgb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Graphic 51" descr="Marker with solid fill">
              <a:extLst>
                <a:ext uri="{FF2B5EF4-FFF2-40B4-BE49-F238E27FC236}">
                  <a16:creationId xmlns:a16="http://schemas.microsoft.com/office/drawing/2014/main" id="{37B98C67-5D3B-5681-1015-91CA6D47703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80691" y="4761022"/>
              <a:ext cx="612000" cy="612000"/>
            </a:xfrm>
            <a:prstGeom prst="rect">
              <a:avLst/>
            </a:prstGeom>
          </p:spPr>
        </p:pic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E87F3820-56DB-B598-B463-DCB5E6BE9D1F}"/>
                </a:ext>
              </a:extLst>
            </p:cNvPr>
            <p:cNvSpPr/>
            <p:nvPr/>
          </p:nvSpPr>
          <p:spPr>
            <a:xfrm>
              <a:off x="2236206" y="2553077"/>
              <a:ext cx="688063" cy="1104523"/>
            </a:xfrm>
            <a:custGeom>
              <a:avLst/>
              <a:gdLst>
                <a:gd name="csX0" fmla="*/ 199176 w 688063"/>
                <a:gd name="csY0" fmla="*/ 1457608 h 1457608"/>
                <a:gd name="csX1" fmla="*/ 0 w 688063"/>
                <a:gd name="csY1" fmla="*/ 651850 h 1457608"/>
                <a:gd name="csX2" fmla="*/ 162962 w 688063"/>
                <a:gd name="csY2" fmla="*/ 561315 h 1457608"/>
                <a:gd name="csX3" fmla="*/ 99588 w 688063"/>
                <a:gd name="csY3" fmla="*/ 36214 h 1457608"/>
                <a:gd name="csX4" fmla="*/ 398352 w 688063"/>
                <a:gd name="csY4" fmla="*/ 0 h 1457608"/>
                <a:gd name="csX5" fmla="*/ 688063 w 688063"/>
                <a:gd name="csY5" fmla="*/ 1367073 h 1457608"/>
                <a:gd name="csX6" fmla="*/ 199176 w 688063"/>
                <a:gd name="csY6" fmla="*/ 1457608 h 14576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88063" h="1457608">
                  <a:moveTo>
                    <a:pt x="199176" y="1457608"/>
                  </a:moveTo>
                  <a:lnTo>
                    <a:pt x="0" y="651850"/>
                  </a:lnTo>
                  <a:lnTo>
                    <a:pt x="162962" y="561315"/>
                  </a:lnTo>
                  <a:lnTo>
                    <a:pt x="99588" y="36214"/>
                  </a:lnTo>
                  <a:lnTo>
                    <a:pt x="398352" y="0"/>
                  </a:lnTo>
                  <a:lnTo>
                    <a:pt x="688063" y="1367073"/>
                  </a:lnTo>
                  <a:lnTo>
                    <a:pt x="199176" y="1457608"/>
                  </a:lnTo>
                  <a:close/>
                </a:path>
              </a:pathLst>
            </a:custGeom>
            <a:solidFill>
              <a:srgbClr val="E97234">
                <a:alpha val="50196"/>
              </a:srgb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85D07AA1-5460-370A-97BF-D6133EC06D9A}"/>
                </a:ext>
              </a:extLst>
            </p:cNvPr>
            <p:cNvSpPr/>
            <p:nvPr/>
          </p:nvSpPr>
          <p:spPr>
            <a:xfrm>
              <a:off x="4753070" y="3648545"/>
              <a:ext cx="588476" cy="597529"/>
            </a:xfrm>
            <a:custGeom>
              <a:avLst/>
              <a:gdLst>
                <a:gd name="csX0" fmla="*/ 262551 w 597529"/>
                <a:gd name="csY0" fmla="*/ 0 h 679010"/>
                <a:gd name="csX1" fmla="*/ 0 w 597529"/>
                <a:gd name="csY1" fmla="*/ 380246 h 679010"/>
                <a:gd name="csX2" fmla="*/ 54321 w 597529"/>
                <a:gd name="csY2" fmla="*/ 642796 h 679010"/>
                <a:gd name="csX3" fmla="*/ 226337 w 597529"/>
                <a:gd name="csY3" fmla="*/ 679010 h 679010"/>
                <a:gd name="csX4" fmla="*/ 597529 w 597529"/>
                <a:gd name="csY4" fmla="*/ 271604 h 679010"/>
                <a:gd name="csX5" fmla="*/ 262551 w 597529"/>
                <a:gd name="csY5" fmla="*/ 0 h 6790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597529" h="679010">
                  <a:moveTo>
                    <a:pt x="262551" y="0"/>
                  </a:moveTo>
                  <a:lnTo>
                    <a:pt x="0" y="380246"/>
                  </a:lnTo>
                  <a:lnTo>
                    <a:pt x="54321" y="642796"/>
                  </a:lnTo>
                  <a:lnTo>
                    <a:pt x="226337" y="679010"/>
                  </a:lnTo>
                  <a:lnTo>
                    <a:pt x="597529" y="271604"/>
                  </a:lnTo>
                  <a:lnTo>
                    <a:pt x="262551" y="0"/>
                  </a:lnTo>
                  <a:close/>
                </a:path>
              </a:pathLst>
            </a:custGeom>
            <a:solidFill>
              <a:srgbClr val="E97234">
                <a:alpha val="50196"/>
              </a:srgb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054ED74-4785-D2C8-14FA-846276C041C9}"/>
                </a:ext>
              </a:extLst>
            </p:cNvPr>
            <p:cNvSpPr/>
            <p:nvPr/>
          </p:nvSpPr>
          <p:spPr>
            <a:xfrm>
              <a:off x="3449370" y="2037030"/>
              <a:ext cx="660903" cy="1511928"/>
            </a:xfrm>
            <a:custGeom>
              <a:avLst/>
              <a:gdLst>
                <a:gd name="csX0" fmla="*/ 280658 w 697117"/>
                <a:gd name="csY0" fmla="*/ 0 h 1511928"/>
                <a:gd name="csX1" fmla="*/ 0 w 697117"/>
                <a:gd name="csY1" fmla="*/ 144855 h 1511928"/>
                <a:gd name="csX2" fmla="*/ 244444 w 697117"/>
                <a:gd name="csY2" fmla="*/ 959667 h 1511928"/>
                <a:gd name="csX3" fmla="*/ 0 w 697117"/>
                <a:gd name="csY3" fmla="*/ 1511928 h 1511928"/>
                <a:gd name="csX4" fmla="*/ 543208 w 697117"/>
                <a:gd name="csY4" fmla="*/ 1131683 h 1511928"/>
                <a:gd name="csX5" fmla="*/ 697117 w 697117"/>
                <a:gd name="csY5" fmla="*/ 760491 h 1511928"/>
                <a:gd name="csX6" fmla="*/ 280658 w 697117"/>
                <a:gd name="csY6" fmla="*/ 0 h 15119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97117" h="1511928">
                  <a:moveTo>
                    <a:pt x="280658" y="0"/>
                  </a:moveTo>
                  <a:lnTo>
                    <a:pt x="0" y="144855"/>
                  </a:lnTo>
                  <a:lnTo>
                    <a:pt x="244444" y="959667"/>
                  </a:lnTo>
                  <a:lnTo>
                    <a:pt x="0" y="1511928"/>
                  </a:lnTo>
                  <a:lnTo>
                    <a:pt x="543208" y="1131683"/>
                  </a:lnTo>
                  <a:lnTo>
                    <a:pt x="697117" y="760491"/>
                  </a:lnTo>
                  <a:lnTo>
                    <a:pt x="280658" y="0"/>
                  </a:lnTo>
                  <a:close/>
                </a:path>
              </a:pathLst>
            </a:custGeom>
            <a:solidFill>
              <a:srgbClr val="E97234">
                <a:alpha val="50196"/>
              </a:srgb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Graphic 55" descr="Marker with solid fill">
              <a:extLst>
                <a:ext uri="{FF2B5EF4-FFF2-40B4-BE49-F238E27FC236}">
                  <a16:creationId xmlns:a16="http://schemas.microsoft.com/office/drawing/2014/main" id="{1166B75D-8C65-7E57-586B-54E8FCE9CBE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92751" y="2257621"/>
              <a:ext cx="612000" cy="612000"/>
            </a:xfrm>
            <a:prstGeom prst="rect">
              <a:avLst/>
            </a:prstGeom>
          </p:spPr>
        </p:pic>
        <p:pic>
          <p:nvPicPr>
            <p:cNvPr id="57" name="Graphic 56" descr="Marker with solid fill">
              <a:extLst>
                <a:ext uri="{FF2B5EF4-FFF2-40B4-BE49-F238E27FC236}">
                  <a16:creationId xmlns:a16="http://schemas.microsoft.com/office/drawing/2014/main" id="{1B3EA8D6-EB95-E472-67B5-DAF6EA83451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37348" y="3469665"/>
              <a:ext cx="612000" cy="612000"/>
            </a:xfrm>
            <a:prstGeom prst="rect">
              <a:avLst/>
            </a:prstGeom>
          </p:spPr>
        </p:pic>
        <p:pic>
          <p:nvPicPr>
            <p:cNvPr id="58" name="Graphic 57" descr="Marker with solid fill">
              <a:extLst>
                <a:ext uri="{FF2B5EF4-FFF2-40B4-BE49-F238E27FC236}">
                  <a16:creationId xmlns:a16="http://schemas.microsoft.com/office/drawing/2014/main" id="{7FC152D3-F8D6-247D-E924-F8F7D09B327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736" y="2946190"/>
              <a:ext cx="612000" cy="612000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72BDB4D-6D55-1889-437F-7E5BF5E5C0D6}"/>
                </a:ext>
              </a:extLst>
            </p:cNvPr>
            <p:cNvSpPr/>
            <p:nvPr/>
          </p:nvSpPr>
          <p:spPr>
            <a:xfrm rot="20349882">
              <a:off x="1656798" y="4129216"/>
              <a:ext cx="216433" cy="611109"/>
            </a:xfrm>
            <a:prstGeom prst="rect">
              <a:avLst/>
            </a:prstGeom>
            <a:solidFill>
              <a:srgbClr val="E97234">
                <a:alpha val="50196"/>
              </a:srgb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Graphic 1" descr="Marker with solid fill">
              <a:extLst>
                <a:ext uri="{FF2B5EF4-FFF2-40B4-BE49-F238E27FC236}">
                  <a16:creationId xmlns:a16="http://schemas.microsoft.com/office/drawing/2014/main" id="{1031C646-0157-C4F2-8398-46A4D15D468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3417" y="3960178"/>
              <a:ext cx="612000" cy="612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A32D73-E567-C748-288F-AE42749D540F}"/>
                </a:ext>
              </a:extLst>
            </p:cNvPr>
            <p:cNvSpPr/>
            <p:nvPr/>
          </p:nvSpPr>
          <p:spPr>
            <a:xfrm>
              <a:off x="10401722" y="5918285"/>
              <a:ext cx="1545887" cy="5098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954BADF-FD54-6F7F-5216-C32F1D588F31}"/>
                </a:ext>
              </a:extLst>
            </p:cNvPr>
            <p:cNvGrpSpPr/>
            <p:nvPr/>
          </p:nvGrpSpPr>
          <p:grpSpPr>
            <a:xfrm>
              <a:off x="10449165" y="5764397"/>
              <a:ext cx="1439194" cy="607814"/>
              <a:chOff x="10449165" y="5764397"/>
              <a:chExt cx="1439194" cy="60781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DC78F6-0B7D-8A05-136B-F474B9957F9B}"/>
                  </a:ext>
                </a:extLst>
              </p:cNvPr>
              <p:cNvSpPr txBox="1"/>
              <p:nvPr/>
            </p:nvSpPr>
            <p:spPr>
              <a:xfrm>
                <a:off x="10844212" y="5764397"/>
                <a:ext cx="6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GB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B2E2554-F19C-9451-72CA-8BB49AE013DC}"/>
                  </a:ext>
                </a:extLst>
              </p:cNvPr>
              <p:cNvGrpSpPr/>
              <p:nvPr/>
            </p:nvGrpSpPr>
            <p:grpSpPr>
              <a:xfrm>
                <a:off x="10449165" y="6003273"/>
                <a:ext cx="1439194" cy="153888"/>
                <a:chOff x="10449165" y="6019235"/>
                <a:chExt cx="1439194" cy="153888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9AD2B2-D209-CC91-2A2B-95AA5D73BF2A}"/>
                    </a:ext>
                  </a:extLst>
                </p:cNvPr>
                <p:cNvSpPr/>
                <p:nvPr/>
              </p:nvSpPr>
              <p:spPr>
                <a:xfrm>
                  <a:off x="10449165" y="6047827"/>
                  <a:ext cx="252413" cy="96704"/>
                </a:xfrm>
                <a:prstGeom prst="rect">
                  <a:avLst/>
                </a:prstGeom>
                <a:solidFill>
                  <a:srgbClr val="E97132">
                    <a:alpha val="50196"/>
                  </a:srgbClr>
                </a:solidFill>
                <a:ln>
                  <a:solidFill>
                    <a:srgbClr val="E9713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474357-2AA8-A874-B7C9-85193C304CBB}"/>
                    </a:ext>
                  </a:extLst>
                </p:cNvPr>
                <p:cNvSpPr txBox="1"/>
                <p:nvPr/>
              </p:nvSpPr>
              <p:spPr>
                <a:xfrm>
                  <a:off x="10865643" y="6019235"/>
                  <a:ext cx="1022716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Drilling compound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8D3FA6A-8E22-6728-3B03-C97F0B181D24}"/>
                  </a:ext>
                </a:extLst>
              </p:cNvPr>
              <p:cNvGrpSpPr/>
              <p:nvPr/>
            </p:nvGrpSpPr>
            <p:grpSpPr>
              <a:xfrm>
                <a:off x="10449165" y="6218323"/>
                <a:ext cx="1266070" cy="153888"/>
                <a:chOff x="10449165" y="6218323"/>
                <a:chExt cx="1266070" cy="153888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2D0D097-B06C-ECAF-041A-5037718B42DE}"/>
                    </a:ext>
                  </a:extLst>
                </p:cNvPr>
                <p:cNvSpPr/>
                <p:nvPr/>
              </p:nvSpPr>
              <p:spPr>
                <a:xfrm>
                  <a:off x="10449165" y="6246915"/>
                  <a:ext cx="252413" cy="96704"/>
                </a:xfrm>
                <a:prstGeom prst="rect">
                  <a:avLst/>
                </a:prstGeom>
                <a:solidFill>
                  <a:srgbClr val="A02B93">
                    <a:alpha val="50196"/>
                  </a:srgbClr>
                </a:solidFill>
                <a:ln>
                  <a:solidFill>
                    <a:srgbClr val="A02B9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8B8C4B-CC1B-D6F8-CCBB-30991168A683}"/>
                    </a:ext>
                  </a:extLst>
                </p:cNvPr>
                <p:cNvSpPr txBox="1"/>
                <p:nvPr/>
              </p:nvSpPr>
              <p:spPr>
                <a:xfrm>
                  <a:off x="10865643" y="6218323"/>
                  <a:ext cx="849592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Site compound</a:t>
                  </a:r>
                </a:p>
              </p:txBody>
            </p:sp>
          </p:grp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31FBB9A-0DFF-46C6-00FA-46B26D92DA50}"/>
                </a:ext>
              </a:extLst>
            </p:cNvPr>
            <p:cNvSpPr/>
            <p:nvPr/>
          </p:nvSpPr>
          <p:spPr>
            <a:xfrm rot="3488260">
              <a:off x="6000925" y="4337750"/>
              <a:ext cx="325203" cy="196665"/>
            </a:xfrm>
            <a:prstGeom prst="roundRect">
              <a:avLst/>
            </a:prstGeom>
            <a:solidFill>
              <a:srgbClr val="E97234">
                <a:alpha val="50196"/>
              </a:srgb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Marker with solid fill">
              <a:extLst>
                <a:ext uri="{FF2B5EF4-FFF2-40B4-BE49-F238E27FC236}">
                  <a16:creationId xmlns:a16="http://schemas.microsoft.com/office/drawing/2014/main" id="{01B3FF09-8090-A68F-40AF-B157AF73C25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57528" y="3947309"/>
              <a:ext cx="612000" cy="612000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591A722-1661-CA04-7F71-067EE9B9D156}"/>
                </a:ext>
              </a:extLst>
            </p:cNvPr>
            <p:cNvSpPr/>
            <p:nvPr/>
          </p:nvSpPr>
          <p:spPr>
            <a:xfrm>
              <a:off x="10416224" y="5056662"/>
              <a:ext cx="1545887" cy="8048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6406907-7E01-1CB4-7022-C903C7790F00}"/>
                </a:ext>
              </a:extLst>
            </p:cNvPr>
            <p:cNvSpPr txBox="1"/>
            <p:nvPr/>
          </p:nvSpPr>
          <p:spPr>
            <a:xfrm>
              <a:off x="10692432" y="5119141"/>
              <a:ext cx="11890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bstraction </a:t>
              </a:r>
              <a:r>
                <a:rPr lang="en-GB" sz="10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orehole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2C2EC06-83F7-F176-B639-A244B0720932}"/>
                </a:ext>
              </a:extLst>
            </p:cNvPr>
            <p:cNvSpPr txBox="1"/>
            <p:nvPr/>
          </p:nvSpPr>
          <p:spPr>
            <a:xfrm>
              <a:off x="10688353" y="5353819"/>
              <a:ext cx="101951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njection </a:t>
              </a:r>
              <a:r>
                <a:rPr lang="en-GB" sz="1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orehole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1189F63-0A30-5D15-50E2-BE604D1B6008}"/>
                </a:ext>
              </a:extLst>
            </p:cNvPr>
            <p:cNvSpPr txBox="1"/>
            <p:nvPr/>
          </p:nvSpPr>
          <p:spPr>
            <a:xfrm>
              <a:off x="10679209" y="5608705"/>
              <a:ext cx="123271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bservation </a:t>
              </a:r>
              <a:r>
                <a:rPr lang="en-GB" sz="1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orehole</a:t>
              </a:r>
            </a:p>
          </p:txBody>
        </p:sp>
        <p:pic>
          <p:nvPicPr>
            <p:cNvPr id="65" name="Graphic 64" descr="Marker with solid fill">
              <a:extLst>
                <a:ext uri="{FF2B5EF4-FFF2-40B4-BE49-F238E27FC236}">
                  <a16:creationId xmlns:a16="http://schemas.microsoft.com/office/drawing/2014/main" id="{968685E2-F677-BDFB-7549-7677223913F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16224" y="5289077"/>
              <a:ext cx="281117" cy="281117"/>
            </a:xfrm>
            <a:prstGeom prst="rect">
              <a:avLst/>
            </a:prstGeom>
          </p:spPr>
        </p:pic>
        <p:pic>
          <p:nvPicPr>
            <p:cNvPr id="66" name="Graphic 65" descr="Marker with solid fill">
              <a:extLst>
                <a:ext uri="{FF2B5EF4-FFF2-40B4-BE49-F238E27FC236}">
                  <a16:creationId xmlns:a16="http://schemas.microsoft.com/office/drawing/2014/main" id="{3673CB0B-0A04-B3A8-B1D1-A5BC3CABCBA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424495" y="5547791"/>
              <a:ext cx="281117" cy="281117"/>
            </a:xfrm>
            <a:prstGeom prst="rect">
              <a:avLst/>
            </a:prstGeom>
          </p:spPr>
        </p:pic>
        <p:pic>
          <p:nvPicPr>
            <p:cNvPr id="67" name="Graphic 66" descr="Marker with solid fill">
              <a:extLst>
                <a:ext uri="{FF2B5EF4-FFF2-40B4-BE49-F238E27FC236}">
                  <a16:creationId xmlns:a16="http://schemas.microsoft.com/office/drawing/2014/main" id="{4272CE68-4594-8CE8-897C-87089420F7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29408" y="5056662"/>
              <a:ext cx="267933" cy="267933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C00A4C-7D5A-02A2-0BC0-047B1364444F}"/>
                </a:ext>
              </a:extLst>
            </p:cNvPr>
            <p:cNvSpPr txBox="1"/>
            <p:nvPr/>
          </p:nvSpPr>
          <p:spPr>
            <a:xfrm>
              <a:off x="2892960" y="1391753"/>
              <a:ext cx="4424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 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6685301-D00E-51FC-E1FF-231FB66A78C9}"/>
                </a:ext>
              </a:extLst>
            </p:cNvPr>
            <p:cNvSpPr txBox="1"/>
            <p:nvPr/>
          </p:nvSpPr>
          <p:spPr>
            <a:xfrm>
              <a:off x="4803995" y="3992329"/>
              <a:ext cx="4424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 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DD33040-72F4-A4C0-666E-9E5284613C88}"/>
                </a:ext>
              </a:extLst>
            </p:cNvPr>
            <p:cNvSpPr txBox="1"/>
            <p:nvPr/>
          </p:nvSpPr>
          <p:spPr>
            <a:xfrm>
              <a:off x="2364318" y="3456625"/>
              <a:ext cx="4424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 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017792-DE64-2EC0-A746-C61B84C82064}"/>
                </a:ext>
              </a:extLst>
            </p:cNvPr>
            <p:cNvSpPr txBox="1"/>
            <p:nvPr/>
          </p:nvSpPr>
          <p:spPr>
            <a:xfrm>
              <a:off x="3581599" y="2784543"/>
              <a:ext cx="4424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 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F2F19B2-3633-CFFD-5E1A-FDC507EF6B85}"/>
                </a:ext>
              </a:extLst>
            </p:cNvPr>
            <p:cNvSpPr txBox="1"/>
            <p:nvPr/>
          </p:nvSpPr>
          <p:spPr>
            <a:xfrm>
              <a:off x="3306609" y="5892621"/>
              <a:ext cx="4424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 6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8F4FD9-CF2C-5B63-FEA5-75ED4515952D}"/>
                </a:ext>
              </a:extLst>
            </p:cNvPr>
            <p:cNvSpPr txBox="1"/>
            <p:nvPr/>
          </p:nvSpPr>
          <p:spPr>
            <a:xfrm>
              <a:off x="3911697" y="4249455"/>
              <a:ext cx="4424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 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EE38CDE-579A-0C10-4C18-C56CBBB2DA6E}"/>
                </a:ext>
              </a:extLst>
            </p:cNvPr>
            <p:cNvSpPr txBox="1"/>
            <p:nvPr/>
          </p:nvSpPr>
          <p:spPr>
            <a:xfrm>
              <a:off x="1864098" y="4256388"/>
              <a:ext cx="55369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 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8FC0291-3FE4-B469-88FC-A1D4C7A9B496}"/>
                </a:ext>
              </a:extLst>
            </p:cNvPr>
            <p:cNvSpPr txBox="1"/>
            <p:nvPr/>
          </p:nvSpPr>
          <p:spPr>
            <a:xfrm>
              <a:off x="5945917" y="4517761"/>
              <a:ext cx="5101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 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56F926-2226-2A8E-553E-8F9FDC2E3CF9}"/>
                </a:ext>
              </a:extLst>
            </p:cNvPr>
            <p:cNvSpPr txBox="1"/>
            <p:nvPr/>
          </p:nvSpPr>
          <p:spPr>
            <a:xfrm>
              <a:off x="7088894" y="3947309"/>
              <a:ext cx="5101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 3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309E56-FC3B-EC44-85C8-DAABD5EEF831}"/>
                </a:ext>
              </a:extLst>
            </p:cNvPr>
            <p:cNvSpPr txBox="1"/>
            <p:nvPr/>
          </p:nvSpPr>
          <p:spPr>
            <a:xfrm>
              <a:off x="7088894" y="4621082"/>
              <a:ext cx="5101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 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E2F1067-AF74-3FB7-6849-6759D0B02111}"/>
                </a:ext>
              </a:extLst>
            </p:cNvPr>
            <p:cNvSpPr txBox="1"/>
            <p:nvPr/>
          </p:nvSpPr>
          <p:spPr>
            <a:xfrm>
              <a:off x="8409937" y="2573741"/>
              <a:ext cx="5101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 4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393F878-ACC3-8984-57D2-47891ACD4561}"/>
                </a:ext>
              </a:extLst>
            </p:cNvPr>
            <p:cNvSpPr txBox="1"/>
            <p:nvPr/>
          </p:nvSpPr>
          <p:spPr>
            <a:xfrm>
              <a:off x="9151454" y="5026808"/>
              <a:ext cx="5101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 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EF0C05F-0C7D-00BC-CA2B-951C4D8978BF}"/>
                </a:ext>
              </a:extLst>
            </p:cNvPr>
            <p:cNvSpPr txBox="1"/>
            <p:nvPr/>
          </p:nvSpPr>
          <p:spPr>
            <a:xfrm>
              <a:off x="9277051" y="1445233"/>
              <a:ext cx="5101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 5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727718B-9EF5-2D41-BC7D-045721AE38C1}"/>
                </a:ext>
              </a:extLst>
            </p:cNvPr>
            <p:cNvSpPr txBox="1"/>
            <p:nvPr/>
          </p:nvSpPr>
          <p:spPr>
            <a:xfrm>
              <a:off x="8924742" y="1010306"/>
              <a:ext cx="5101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27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918C236-5D30-5509-40A4-977552635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92860AB8-8D0B-443D-F257-731CDA86D42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1726" y="-1"/>
            <a:ext cx="11730273" cy="364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513BD5C-2AC7-3032-FCB2-E2EFC4245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716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783A3A-1DC3-C8CF-7F2E-E43E418D1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6" y="300037"/>
            <a:ext cx="5268606" cy="6257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B11672-7CDB-8B1E-060D-1DB688A07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447" y="300037"/>
            <a:ext cx="6081954" cy="62579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34F8122-ADD9-75E5-BEEF-A59C65540A6D}"/>
              </a:ext>
            </a:extLst>
          </p:cNvPr>
          <p:cNvSpPr/>
          <p:nvPr/>
        </p:nvSpPr>
        <p:spPr>
          <a:xfrm>
            <a:off x="4046899" y="3648546"/>
            <a:ext cx="172016" cy="1104523"/>
          </a:xfrm>
          <a:prstGeom prst="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7D6F7-A9C6-355C-3D67-C2A8CEF89B9C}"/>
              </a:ext>
            </a:extLst>
          </p:cNvPr>
          <p:cNvSpPr/>
          <p:nvPr/>
        </p:nvSpPr>
        <p:spPr>
          <a:xfrm rot="4664990">
            <a:off x="2826270" y="3200902"/>
            <a:ext cx="255878" cy="1042270"/>
          </a:xfrm>
          <a:prstGeom prst="rect">
            <a:avLst/>
          </a:prstGeom>
          <a:solidFill>
            <a:schemeClr val="bg2"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150C37E-168B-1996-C995-16DE90A9B2F0}"/>
              </a:ext>
            </a:extLst>
          </p:cNvPr>
          <p:cNvSpPr/>
          <p:nvPr/>
        </p:nvSpPr>
        <p:spPr>
          <a:xfrm>
            <a:off x="2761307" y="724277"/>
            <a:ext cx="769544" cy="922947"/>
          </a:xfrm>
          <a:prstGeom prst="triangl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-form: Shape 31">
            <a:extLst>
              <a:ext uri="{FF2B5EF4-FFF2-40B4-BE49-F238E27FC236}">
                <a16:creationId xmlns:a16="http://schemas.microsoft.com/office/drawing/2014/main" id="{BB02D644-CAAC-F5F5-D4D8-DD0FA02750BD}"/>
              </a:ext>
            </a:extLst>
          </p:cNvPr>
          <p:cNvSpPr/>
          <p:nvPr/>
        </p:nvSpPr>
        <p:spPr>
          <a:xfrm>
            <a:off x="3180258" y="5670598"/>
            <a:ext cx="820226" cy="660902"/>
          </a:xfrm>
          <a:custGeom>
            <a:avLst/>
            <a:gdLst>
              <a:gd name="csX0" fmla="*/ 0 w 660903"/>
              <a:gd name="csY0" fmla="*/ 153908 h 506994"/>
              <a:gd name="csX1" fmla="*/ 660903 w 660903"/>
              <a:gd name="csY1" fmla="*/ 0 h 506994"/>
              <a:gd name="csX2" fmla="*/ 362139 w 660903"/>
              <a:gd name="csY2" fmla="*/ 506994 h 506994"/>
              <a:gd name="csX3" fmla="*/ 0 w 660903"/>
              <a:gd name="csY3" fmla="*/ 153908 h 5069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660903" h="506994">
                <a:moveTo>
                  <a:pt x="0" y="153908"/>
                </a:moveTo>
                <a:lnTo>
                  <a:pt x="660903" y="0"/>
                </a:lnTo>
                <a:lnTo>
                  <a:pt x="362139" y="506994"/>
                </a:lnTo>
                <a:lnTo>
                  <a:pt x="0" y="153908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-form: Shape 32">
            <a:extLst>
              <a:ext uri="{FF2B5EF4-FFF2-40B4-BE49-F238E27FC236}">
                <a16:creationId xmlns:a16="http://schemas.microsoft.com/office/drawing/2014/main" id="{D26CD840-07C4-C3BF-DB01-54EC0EB2A5D1}"/>
              </a:ext>
            </a:extLst>
          </p:cNvPr>
          <p:cNvSpPr/>
          <p:nvPr/>
        </p:nvSpPr>
        <p:spPr>
          <a:xfrm>
            <a:off x="7007382" y="4217749"/>
            <a:ext cx="686916" cy="535319"/>
          </a:xfrm>
          <a:custGeom>
            <a:avLst/>
            <a:gdLst>
              <a:gd name="csX0" fmla="*/ 751438 w 751438"/>
              <a:gd name="csY0" fmla="*/ 63374 h 778598"/>
              <a:gd name="csX1" fmla="*/ 651850 w 751438"/>
              <a:gd name="csY1" fmla="*/ 0 h 778598"/>
              <a:gd name="csX2" fmla="*/ 0 w 751438"/>
              <a:gd name="csY2" fmla="*/ 135802 h 778598"/>
              <a:gd name="csX3" fmla="*/ 135802 w 751438"/>
              <a:gd name="csY3" fmla="*/ 715223 h 778598"/>
              <a:gd name="csX4" fmla="*/ 479834 w 751438"/>
              <a:gd name="csY4" fmla="*/ 778598 h 778598"/>
              <a:gd name="csX5" fmla="*/ 751438 w 751438"/>
              <a:gd name="csY5" fmla="*/ 63374 h 7785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51438" h="778598">
                <a:moveTo>
                  <a:pt x="751438" y="63374"/>
                </a:moveTo>
                <a:lnTo>
                  <a:pt x="651850" y="0"/>
                </a:lnTo>
                <a:lnTo>
                  <a:pt x="0" y="135802"/>
                </a:lnTo>
                <a:lnTo>
                  <a:pt x="135802" y="715223"/>
                </a:lnTo>
                <a:lnTo>
                  <a:pt x="479834" y="778598"/>
                </a:lnTo>
                <a:lnTo>
                  <a:pt x="751438" y="63374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-form: Shape 33">
            <a:extLst>
              <a:ext uri="{FF2B5EF4-FFF2-40B4-BE49-F238E27FC236}">
                <a16:creationId xmlns:a16="http://schemas.microsoft.com/office/drawing/2014/main" id="{2FA87A7F-0442-8033-FBEB-00D361BFF269}"/>
              </a:ext>
            </a:extLst>
          </p:cNvPr>
          <p:cNvSpPr/>
          <p:nvPr/>
        </p:nvSpPr>
        <p:spPr>
          <a:xfrm>
            <a:off x="8320135" y="2190479"/>
            <a:ext cx="669956" cy="567928"/>
          </a:xfrm>
          <a:custGeom>
            <a:avLst/>
            <a:gdLst>
              <a:gd name="csX0" fmla="*/ 407406 w 679010"/>
              <a:gd name="csY0" fmla="*/ 0 h 651849"/>
              <a:gd name="csX1" fmla="*/ 579422 w 679010"/>
              <a:gd name="csY1" fmla="*/ 126748 h 651849"/>
              <a:gd name="csX2" fmla="*/ 516048 w 679010"/>
              <a:gd name="csY2" fmla="*/ 289711 h 651849"/>
              <a:gd name="csX3" fmla="*/ 679010 w 679010"/>
              <a:gd name="csY3" fmla="*/ 651849 h 651849"/>
              <a:gd name="csX4" fmla="*/ 63374 w 679010"/>
              <a:gd name="csY4" fmla="*/ 633742 h 651849"/>
              <a:gd name="csX5" fmla="*/ 0 w 679010"/>
              <a:gd name="csY5" fmla="*/ 606582 h 651849"/>
              <a:gd name="csX6" fmla="*/ 126749 w 679010"/>
              <a:gd name="csY6" fmla="*/ 199176 h 651849"/>
              <a:gd name="csX7" fmla="*/ 407406 w 679010"/>
              <a:gd name="csY7" fmla="*/ 0 h 6518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79010" h="651849">
                <a:moveTo>
                  <a:pt x="407406" y="0"/>
                </a:moveTo>
                <a:lnTo>
                  <a:pt x="579422" y="126748"/>
                </a:lnTo>
                <a:lnTo>
                  <a:pt x="516048" y="289711"/>
                </a:lnTo>
                <a:lnTo>
                  <a:pt x="679010" y="651849"/>
                </a:lnTo>
                <a:lnTo>
                  <a:pt x="63374" y="633742"/>
                </a:lnTo>
                <a:lnTo>
                  <a:pt x="0" y="606582"/>
                </a:lnTo>
                <a:lnTo>
                  <a:pt x="126749" y="199176"/>
                </a:lnTo>
                <a:lnTo>
                  <a:pt x="407406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-form: Shape 35">
            <a:extLst>
              <a:ext uri="{FF2B5EF4-FFF2-40B4-BE49-F238E27FC236}">
                <a16:creationId xmlns:a16="http://schemas.microsoft.com/office/drawing/2014/main" id="{2A98B535-190D-B7C1-E5D7-BFBCE9369379}"/>
              </a:ext>
            </a:extLst>
          </p:cNvPr>
          <p:cNvSpPr/>
          <p:nvPr/>
        </p:nvSpPr>
        <p:spPr>
          <a:xfrm>
            <a:off x="8769790" y="1439247"/>
            <a:ext cx="742384" cy="497941"/>
          </a:xfrm>
          <a:custGeom>
            <a:avLst/>
            <a:gdLst>
              <a:gd name="csX0" fmla="*/ 18107 w 742384"/>
              <a:gd name="csY0" fmla="*/ 162963 h 497941"/>
              <a:gd name="csX1" fmla="*/ 561315 w 742384"/>
              <a:gd name="csY1" fmla="*/ 0 h 497941"/>
              <a:gd name="csX2" fmla="*/ 742384 w 742384"/>
              <a:gd name="csY2" fmla="*/ 298765 h 497941"/>
              <a:gd name="csX3" fmla="*/ 0 w 742384"/>
              <a:gd name="csY3" fmla="*/ 497941 h 497941"/>
              <a:gd name="csX4" fmla="*/ 18107 w 742384"/>
              <a:gd name="csY4" fmla="*/ 162963 h 4979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42384" h="497941">
                <a:moveTo>
                  <a:pt x="18107" y="162963"/>
                </a:moveTo>
                <a:lnTo>
                  <a:pt x="561315" y="0"/>
                </a:lnTo>
                <a:lnTo>
                  <a:pt x="742384" y="298765"/>
                </a:lnTo>
                <a:lnTo>
                  <a:pt x="0" y="497941"/>
                </a:lnTo>
                <a:lnTo>
                  <a:pt x="18107" y="162963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22AE74-79E6-2344-64CB-A3792BE073F4}"/>
              </a:ext>
            </a:extLst>
          </p:cNvPr>
          <p:cNvSpPr/>
          <p:nvPr/>
        </p:nvSpPr>
        <p:spPr>
          <a:xfrm rot="3488260">
            <a:off x="8946332" y="850771"/>
            <a:ext cx="389299" cy="353085"/>
          </a:xfrm>
          <a:prstGeom prst="round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-form: Shape 40">
            <a:extLst>
              <a:ext uri="{FF2B5EF4-FFF2-40B4-BE49-F238E27FC236}">
                <a16:creationId xmlns:a16="http://schemas.microsoft.com/office/drawing/2014/main" id="{DA78FD56-1FE9-3AF2-3910-BA4AEB5C183D}"/>
              </a:ext>
            </a:extLst>
          </p:cNvPr>
          <p:cNvSpPr/>
          <p:nvPr/>
        </p:nvSpPr>
        <p:spPr>
          <a:xfrm rot="1198898">
            <a:off x="6934195" y="3284126"/>
            <a:ext cx="742954" cy="996575"/>
          </a:xfrm>
          <a:custGeom>
            <a:avLst/>
            <a:gdLst>
              <a:gd name="csX0" fmla="*/ 289711 w 407406"/>
              <a:gd name="csY0" fmla="*/ 0 h 452674"/>
              <a:gd name="csX1" fmla="*/ 407406 w 407406"/>
              <a:gd name="csY1" fmla="*/ 253498 h 452674"/>
              <a:gd name="csX2" fmla="*/ 126749 w 407406"/>
              <a:gd name="csY2" fmla="*/ 452674 h 452674"/>
              <a:gd name="csX3" fmla="*/ 0 w 407406"/>
              <a:gd name="csY3" fmla="*/ 253498 h 452674"/>
              <a:gd name="csX4" fmla="*/ 289711 w 407406"/>
              <a:gd name="csY4" fmla="*/ 0 h 4526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07406" h="452674">
                <a:moveTo>
                  <a:pt x="289711" y="0"/>
                </a:moveTo>
                <a:lnTo>
                  <a:pt x="407406" y="253498"/>
                </a:lnTo>
                <a:lnTo>
                  <a:pt x="126749" y="452674"/>
                </a:lnTo>
                <a:lnTo>
                  <a:pt x="0" y="253498"/>
                </a:lnTo>
                <a:lnTo>
                  <a:pt x="289711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83CF02D8-AE24-A686-3DAB-7E50E918AE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6418" y="932253"/>
            <a:ext cx="506994" cy="506994"/>
          </a:xfrm>
          <a:prstGeom prst="rect">
            <a:avLst/>
          </a:prstGeom>
        </p:spPr>
      </p:pic>
      <p:pic>
        <p:nvPicPr>
          <p:cNvPr id="44" name="Graphic 43" descr="Marker with solid fill">
            <a:extLst>
              <a:ext uri="{FF2B5EF4-FFF2-40B4-BE49-F238E27FC236}">
                <a16:creationId xmlns:a16="http://schemas.microsoft.com/office/drawing/2014/main" id="{9183AE9D-54B7-2572-FECF-44DFDA7C56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9410" y="3790501"/>
            <a:ext cx="506994" cy="506994"/>
          </a:xfrm>
          <a:prstGeom prst="rect">
            <a:avLst/>
          </a:prstGeom>
        </p:spPr>
      </p:pic>
      <p:pic>
        <p:nvPicPr>
          <p:cNvPr id="45" name="Graphic 44" descr="Marker with solid fill">
            <a:extLst>
              <a:ext uri="{FF2B5EF4-FFF2-40B4-BE49-F238E27FC236}">
                <a16:creationId xmlns:a16="http://schemas.microsoft.com/office/drawing/2014/main" id="{1B79E7D4-C23A-EA0F-C7F4-E3288CA229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919" y="5479561"/>
            <a:ext cx="660903" cy="660903"/>
          </a:xfrm>
          <a:prstGeom prst="rect">
            <a:avLst/>
          </a:prstGeom>
        </p:spPr>
      </p:pic>
      <p:pic>
        <p:nvPicPr>
          <p:cNvPr id="46" name="Graphic 45" descr="Marker with solid fill">
            <a:extLst>
              <a:ext uri="{FF2B5EF4-FFF2-40B4-BE49-F238E27FC236}">
                <a16:creationId xmlns:a16="http://schemas.microsoft.com/office/drawing/2014/main" id="{25F818BE-E5F7-BFEF-D756-9F8887A5A2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4083" y="660484"/>
            <a:ext cx="506994" cy="506994"/>
          </a:xfrm>
          <a:prstGeom prst="rect">
            <a:avLst/>
          </a:prstGeom>
        </p:spPr>
      </p:pic>
      <p:pic>
        <p:nvPicPr>
          <p:cNvPr id="47" name="Graphic 46" descr="Marker with solid fill">
            <a:extLst>
              <a:ext uri="{FF2B5EF4-FFF2-40B4-BE49-F238E27FC236}">
                <a16:creationId xmlns:a16="http://schemas.microsoft.com/office/drawing/2014/main" id="{AF8D77EC-86FD-C1E8-94D9-F4D2CDD5C8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5482" y="1389584"/>
            <a:ext cx="506994" cy="506994"/>
          </a:xfrm>
          <a:prstGeom prst="rect">
            <a:avLst/>
          </a:prstGeom>
        </p:spPr>
      </p:pic>
      <p:pic>
        <p:nvPicPr>
          <p:cNvPr id="48" name="Graphic 47" descr="Marker with solid fill">
            <a:extLst>
              <a:ext uri="{FF2B5EF4-FFF2-40B4-BE49-F238E27FC236}">
                <a16:creationId xmlns:a16="http://schemas.microsoft.com/office/drawing/2014/main" id="{D2D360CE-5771-9118-D612-877152718D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7089" y="2068894"/>
            <a:ext cx="506994" cy="506994"/>
          </a:xfrm>
          <a:prstGeom prst="rect">
            <a:avLst/>
          </a:prstGeom>
        </p:spPr>
      </p:pic>
      <p:pic>
        <p:nvPicPr>
          <p:cNvPr id="49" name="Graphic 48" descr="Marker with solid fill">
            <a:extLst>
              <a:ext uri="{FF2B5EF4-FFF2-40B4-BE49-F238E27FC236}">
                <a16:creationId xmlns:a16="http://schemas.microsoft.com/office/drawing/2014/main" id="{FE2625AB-F5C5-2493-611B-5367D4C8AD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7343" y="3537004"/>
            <a:ext cx="506994" cy="506994"/>
          </a:xfrm>
          <a:prstGeom prst="rect">
            <a:avLst/>
          </a:prstGeom>
        </p:spPr>
      </p:pic>
      <p:pic>
        <p:nvPicPr>
          <p:cNvPr id="50" name="Graphic 49" descr="Marker with solid fill">
            <a:extLst>
              <a:ext uri="{FF2B5EF4-FFF2-40B4-BE49-F238E27FC236}">
                <a16:creationId xmlns:a16="http://schemas.microsoft.com/office/drawing/2014/main" id="{D296D304-8CE6-2CB8-FAF8-2C6F7CEFDB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9604" y="4217750"/>
            <a:ext cx="506994" cy="506994"/>
          </a:xfrm>
          <a:prstGeom prst="rect">
            <a:avLst/>
          </a:prstGeom>
        </p:spPr>
      </p:pic>
      <p:sp>
        <p:nvSpPr>
          <p:cNvPr id="51" name="Free-form: Shape 50">
            <a:extLst>
              <a:ext uri="{FF2B5EF4-FFF2-40B4-BE49-F238E27FC236}">
                <a16:creationId xmlns:a16="http://schemas.microsoft.com/office/drawing/2014/main" id="{D51057D7-D0B7-645A-6977-B3ED362AEAD4}"/>
              </a:ext>
            </a:extLst>
          </p:cNvPr>
          <p:cNvSpPr/>
          <p:nvPr/>
        </p:nvSpPr>
        <p:spPr>
          <a:xfrm>
            <a:off x="9035358" y="4671588"/>
            <a:ext cx="715224" cy="570368"/>
          </a:xfrm>
          <a:custGeom>
            <a:avLst/>
            <a:gdLst>
              <a:gd name="csX0" fmla="*/ 135802 w 715224"/>
              <a:gd name="csY0" fmla="*/ 0 h 570368"/>
              <a:gd name="csX1" fmla="*/ 0 w 715224"/>
              <a:gd name="csY1" fmla="*/ 162962 h 570368"/>
              <a:gd name="csX2" fmla="*/ 425513 w 715224"/>
              <a:gd name="csY2" fmla="*/ 570368 h 570368"/>
              <a:gd name="csX3" fmla="*/ 715224 w 715224"/>
              <a:gd name="csY3" fmla="*/ 316871 h 570368"/>
              <a:gd name="csX4" fmla="*/ 135802 w 715224"/>
              <a:gd name="csY4" fmla="*/ 0 h 5703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5224" h="570368">
                <a:moveTo>
                  <a:pt x="135802" y="0"/>
                </a:moveTo>
                <a:lnTo>
                  <a:pt x="0" y="162962"/>
                </a:lnTo>
                <a:lnTo>
                  <a:pt x="425513" y="570368"/>
                </a:lnTo>
                <a:lnTo>
                  <a:pt x="715224" y="316871"/>
                </a:lnTo>
                <a:lnTo>
                  <a:pt x="135802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Graphic 51" descr="Marker with solid fill">
            <a:extLst>
              <a:ext uri="{FF2B5EF4-FFF2-40B4-BE49-F238E27FC236}">
                <a16:creationId xmlns:a16="http://schemas.microsoft.com/office/drawing/2014/main" id="{4A08270B-8A98-DD29-BC84-F4991F9AA8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8858" y="4596260"/>
            <a:ext cx="506994" cy="506994"/>
          </a:xfrm>
          <a:prstGeom prst="rect">
            <a:avLst/>
          </a:prstGeom>
        </p:spPr>
      </p:pic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D93F10A3-8165-F6D0-C71F-1BB80665AE55}"/>
              </a:ext>
            </a:extLst>
          </p:cNvPr>
          <p:cNvSpPr/>
          <p:nvPr/>
        </p:nvSpPr>
        <p:spPr>
          <a:xfrm>
            <a:off x="2236206" y="2553077"/>
            <a:ext cx="688063" cy="1104523"/>
          </a:xfrm>
          <a:custGeom>
            <a:avLst/>
            <a:gdLst>
              <a:gd name="csX0" fmla="*/ 199176 w 688063"/>
              <a:gd name="csY0" fmla="*/ 1457608 h 1457608"/>
              <a:gd name="csX1" fmla="*/ 0 w 688063"/>
              <a:gd name="csY1" fmla="*/ 651850 h 1457608"/>
              <a:gd name="csX2" fmla="*/ 162962 w 688063"/>
              <a:gd name="csY2" fmla="*/ 561315 h 1457608"/>
              <a:gd name="csX3" fmla="*/ 99588 w 688063"/>
              <a:gd name="csY3" fmla="*/ 36214 h 1457608"/>
              <a:gd name="csX4" fmla="*/ 398352 w 688063"/>
              <a:gd name="csY4" fmla="*/ 0 h 1457608"/>
              <a:gd name="csX5" fmla="*/ 688063 w 688063"/>
              <a:gd name="csY5" fmla="*/ 1367073 h 1457608"/>
              <a:gd name="csX6" fmla="*/ 199176 w 688063"/>
              <a:gd name="csY6" fmla="*/ 1457608 h 14576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88063" h="1457608">
                <a:moveTo>
                  <a:pt x="199176" y="1457608"/>
                </a:moveTo>
                <a:lnTo>
                  <a:pt x="0" y="651850"/>
                </a:lnTo>
                <a:lnTo>
                  <a:pt x="162962" y="561315"/>
                </a:lnTo>
                <a:lnTo>
                  <a:pt x="99588" y="36214"/>
                </a:lnTo>
                <a:lnTo>
                  <a:pt x="398352" y="0"/>
                </a:lnTo>
                <a:lnTo>
                  <a:pt x="688063" y="1367073"/>
                </a:lnTo>
                <a:lnTo>
                  <a:pt x="199176" y="1457608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-form: Shape 53">
            <a:extLst>
              <a:ext uri="{FF2B5EF4-FFF2-40B4-BE49-F238E27FC236}">
                <a16:creationId xmlns:a16="http://schemas.microsoft.com/office/drawing/2014/main" id="{32CE43CD-3850-0D44-A4B6-0902B1FD471D}"/>
              </a:ext>
            </a:extLst>
          </p:cNvPr>
          <p:cNvSpPr/>
          <p:nvPr/>
        </p:nvSpPr>
        <p:spPr>
          <a:xfrm>
            <a:off x="4753070" y="3648545"/>
            <a:ext cx="588476" cy="597529"/>
          </a:xfrm>
          <a:custGeom>
            <a:avLst/>
            <a:gdLst>
              <a:gd name="csX0" fmla="*/ 262551 w 597529"/>
              <a:gd name="csY0" fmla="*/ 0 h 679010"/>
              <a:gd name="csX1" fmla="*/ 0 w 597529"/>
              <a:gd name="csY1" fmla="*/ 380246 h 679010"/>
              <a:gd name="csX2" fmla="*/ 54321 w 597529"/>
              <a:gd name="csY2" fmla="*/ 642796 h 679010"/>
              <a:gd name="csX3" fmla="*/ 226337 w 597529"/>
              <a:gd name="csY3" fmla="*/ 679010 h 679010"/>
              <a:gd name="csX4" fmla="*/ 597529 w 597529"/>
              <a:gd name="csY4" fmla="*/ 271604 h 679010"/>
              <a:gd name="csX5" fmla="*/ 262551 w 597529"/>
              <a:gd name="csY5" fmla="*/ 0 h 6790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97529" h="679010">
                <a:moveTo>
                  <a:pt x="262551" y="0"/>
                </a:moveTo>
                <a:lnTo>
                  <a:pt x="0" y="380246"/>
                </a:lnTo>
                <a:lnTo>
                  <a:pt x="54321" y="642796"/>
                </a:lnTo>
                <a:lnTo>
                  <a:pt x="226337" y="679010"/>
                </a:lnTo>
                <a:lnTo>
                  <a:pt x="597529" y="271604"/>
                </a:lnTo>
                <a:lnTo>
                  <a:pt x="262551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5D0AB092-99A1-BE37-BF17-D679BEFF5165}"/>
              </a:ext>
            </a:extLst>
          </p:cNvPr>
          <p:cNvSpPr/>
          <p:nvPr/>
        </p:nvSpPr>
        <p:spPr>
          <a:xfrm>
            <a:off x="3449370" y="2037030"/>
            <a:ext cx="660903" cy="1511928"/>
          </a:xfrm>
          <a:custGeom>
            <a:avLst/>
            <a:gdLst>
              <a:gd name="csX0" fmla="*/ 280658 w 697117"/>
              <a:gd name="csY0" fmla="*/ 0 h 1511928"/>
              <a:gd name="csX1" fmla="*/ 0 w 697117"/>
              <a:gd name="csY1" fmla="*/ 144855 h 1511928"/>
              <a:gd name="csX2" fmla="*/ 244444 w 697117"/>
              <a:gd name="csY2" fmla="*/ 959667 h 1511928"/>
              <a:gd name="csX3" fmla="*/ 0 w 697117"/>
              <a:gd name="csY3" fmla="*/ 1511928 h 1511928"/>
              <a:gd name="csX4" fmla="*/ 543208 w 697117"/>
              <a:gd name="csY4" fmla="*/ 1131683 h 1511928"/>
              <a:gd name="csX5" fmla="*/ 697117 w 697117"/>
              <a:gd name="csY5" fmla="*/ 760491 h 1511928"/>
              <a:gd name="csX6" fmla="*/ 280658 w 697117"/>
              <a:gd name="csY6" fmla="*/ 0 h 1511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97117" h="1511928">
                <a:moveTo>
                  <a:pt x="280658" y="0"/>
                </a:moveTo>
                <a:lnTo>
                  <a:pt x="0" y="144855"/>
                </a:lnTo>
                <a:lnTo>
                  <a:pt x="244444" y="959667"/>
                </a:lnTo>
                <a:lnTo>
                  <a:pt x="0" y="1511928"/>
                </a:lnTo>
                <a:lnTo>
                  <a:pt x="543208" y="1131683"/>
                </a:lnTo>
                <a:lnTo>
                  <a:pt x="697117" y="760491"/>
                </a:lnTo>
                <a:lnTo>
                  <a:pt x="280658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rker with solid fill">
            <a:extLst>
              <a:ext uri="{FF2B5EF4-FFF2-40B4-BE49-F238E27FC236}">
                <a16:creationId xmlns:a16="http://schemas.microsoft.com/office/drawing/2014/main" id="{7B347641-213D-0CD9-04F8-C77C6E10AD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0851" y="2341441"/>
            <a:ext cx="506994" cy="506994"/>
          </a:xfrm>
          <a:prstGeom prst="rect">
            <a:avLst/>
          </a:prstGeom>
        </p:spPr>
      </p:pic>
      <p:pic>
        <p:nvPicPr>
          <p:cNvPr id="57" name="Graphic 56" descr="Marker with solid fill">
            <a:extLst>
              <a:ext uri="{FF2B5EF4-FFF2-40B4-BE49-F238E27FC236}">
                <a16:creationId xmlns:a16="http://schemas.microsoft.com/office/drawing/2014/main" id="{6A6DA75F-0B91-6CF9-A8AC-EDC5FE77DE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5448" y="3553485"/>
            <a:ext cx="506994" cy="50699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2FD38D37-5705-DA86-91BE-978F1BA238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9836" y="3030010"/>
            <a:ext cx="506994" cy="50699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00B1065-FCE0-D1CD-3AD2-E3FBF9E25A6A}"/>
              </a:ext>
            </a:extLst>
          </p:cNvPr>
          <p:cNvSpPr/>
          <p:nvPr/>
        </p:nvSpPr>
        <p:spPr>
          <a:xfrm rot="20349882">
            <a:off x="1656798" y="4129216"/>
            <a:ext cx="216433" cy="61110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 descr="Marker with solid fill">
            <a:extLst>
              <a:ext uri="{FF2B5EF4-FFF2-40B4-BE49-F238E27FC236}">
                <a16:creationId xmlns:a16="http://schemas.microsoft.com/office/drawing/2014/main" id="{9CD85093-72A2-6F9B-D03A-2DF42CF316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1517" y="4043998"/>
            <a:ext cx="506994" cy="5069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A63DAB-1EC5-0C5B-6F48-E938CE2501CF}"/>
                  </a:ext>
                </a:extLst>
              </p14:cNvPr>
              <p14:cNvContentPartPr/>
              <p14:nvPr/>
            </p14:nvContentPartPr>
            <p14:xfrm>
              <a:off x="3026772" y="143953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A63DAB-1EC5-0C5B-6F48-E938CE2501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0652" y="1433417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4160AA4-FFCD-F474-FC2E-807D9D0108DE}"/>
              </a:ext>
            </a:extLst>
          </p:cNvPr>
          <p:cNvGrpSpPr/>
          <p:nvPr/>
        </p:nvGrpSpPr>
        <p:grpSpPr>
          <a:xfrm>
            <a:off x="4906692" y="3289217"/>
            <a:ext cx="256320" cy="389520"/>
            <a:chOff x="4906692" y="3289217"/>
            <a:chExt cx="25632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4713EE7-6649-F565-7DA4-A16D98202E97}"/>
                    </a:ext>
                  </a:extLst>
                </p14:cNvPr>
                <p14:cNvContentPartPr/>
                <p14:nvPr/>
              </p14:nvContentPartPr>
              <p14:xfrm>
                <a:off x="4906692" y="3289217"/>
                <a:ext cx="256320" cy="389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4713EE7-6649-F565-7DA4-A16D98202E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88667" y="3271217"/>
                  <a:ext cx="29201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C899E7-287B-FC85-2738-0185D790C3DF}"/>
                    </a:ext>
                  </a:extLst>
                </p14:cNvPr>
                <p14:cNvContentPartPr/>
                <p14:nvPr/>
              </p14:nvContentPartPr>
              <p14:xfrm>
                <a:off x="4929012" y="3318737"/>
                <a:ext cx="189000" cy="2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C899E7-287B-FC85-2738-0185D790C3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11012" y="3300737"/>
                  <a:ext cx="2246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593D69E-B43F-7414-96D2-ADBB4ED8C963}"/>
                  </a:ext>
                </a:extLst>
              </p14:cNvPr>
              <p14:cNvContentPartPr/>
              <p14:nvPr/>
            </p14:nvContentPartPr>
            <p14:xfrm>
              <a:off x="3959892" y="2301377"/>
              <a:ext cx="182520" cy="29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593D69E-B43F-7414-96D2-ADBB4ED8C9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1892" y="2283377"/>
                <a:ext cx="2181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96207EA-1E68-D79C-4AEE-8379A068B0BE}"/>
                  </a:ext>
                </a:extLst>
              </p14:cNvPr>
              <p14:cNvContentPartPr/>
              <p14:nvPr/>
            </p14:nvContentPartPr>
            <p14:xfrm>
              <a:off x="4158972" y="3246737"/>
              <a:ext cx="184320" cy="254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96207EA-1E68-D79C-4AEE-8379A068B0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40972" y="3228762"/>
                <a:ext cx="219960" cy="290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0B2CB4F-1C7F-F9DE-110F-77E889C3105B}"/>
                  </a:ext>
                </a:extLst>
              </p14:cNvPr>
              <p14:cNvContentPartPr/>
              <p14:nvPr/>
            </p14:nvContentPartPr>
            <p14:xfrm>
              <a:off x="3015972" y="5537417"/>
              <a:ext cx="272520" cy="214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0B2CB4F-1C7F-F9DE-110F-77E889C3105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7972" y="5519417"/>
                <a:ext cx="3081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F53C08-3148-64AC-C898-BC3BA6566352}"/>
                  </a:ext>
                </a:extLst>
              </p14:cNvPr>
              <p14:cNvContentPartPr/>
              <p14:nvPr/>
            </p14:nvContentPartPr>
            <p14:xfrm>
              <a:off x="1702332" y="3709697"/>
              <a:ext cx="305640" cy="273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F53C08-3148-64AC-C898-BC3BA65663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84332" y="3691697"/>
                <a:ext cx="341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3270862-2049-669E-F81B-8EBED63678E4}"/>
                  </a:ext>
                </a:extLst>
              </p14:cNvPr>
              <p14:cNvContentPartPr/>
              <p14:nvPr/>
            </p14:nvContentPartPr>
            <p14:xfrm>
              <a:off x="8691732" y="524777"/>
              <a:ext cx="219600" cy="327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3270862-2049-669E-F81B-8EBED63678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73732" y="506777"/>
                <a:ext cx="2552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34F15A-287B-2689-AD26-27482B08DA85}"/>
                  </a:ext>
                </a:extLst>
              </p14:cNvPr>
              <p14:cNvContentPartPr/>
              <p14:nvPr/>
            </p14:nvContentPartPr>
            <p14:xfrm>
              <a:off x="8499492" y="1333697"/>
              <a:ext cx="235800" cy="340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34F15A-287B-2689-AD26-27482B08DA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81464" y="1315678"/>
                <a:ext cx="271494" cy="375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280B1C-B36F-C018-85FB-FC70C8DF9D42}"/>
                  </a:ext>
                </a:extLst>
              </p14:cNvPr>
              <p14:cNvContentPartPr/>
              <p14:nvPr/>
            </p14:nvContentPartPr>
            <p14:xfrm>
              <a:off x="7928172" y="2050457"/>
              <a:ext cx="439920" cy="36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280B1C-B36F-C018-85FB-FC70C8DF9D4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10172" y="2032475"/>
                <a:ext cx="475560" cy="404245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A983744-0D15-2FFC-340D-1E308744FEC5}"/>
              </a:ext>
            </a:extLst>
          </p:cNvPr>
          <p:cNvGrpSpPr/>
          <p:nvPr/>
        </p:nvGrpSpPr>
        <p:grpSpPr>
          <a:xfrm>
            <a:off x="6734772" y="3068537"/>
            <a:ext cx="277560" cy="517320"/>
            <a:chOff x="6734772" y="3068537"/>
            <a:chExt cx="27756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3A0EA1B-DFC9-C37A-AF40-DDC8D9AB24DA}"/>
                    </a:ext>
                  </a:extLst>
                </p14:cNvPr>
                <p14:cNvContentPartPr/>
                <p14:nvPr/>
              </p14:nvContentPartPr>
              <p14:xfrm>
                <a:off x="6734772" y="3068537"/>
                <a:ext cx="277560" cy="350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3A0EA1B-DFC9-C37A-AF40-DDC8D9AB24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16772" y="3050537"/>
                  <a:ext cx="313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E0E4A05-EB0C-978E-8A39-5C4AC2440E94}"/>
                    </a:ext>
                  </a:extLst>
                </p14:cNvPr>
                <p14:cNvContentPartPr/>
                <p14:nvPr/>
              </p14:nvContentPartPr>
              <p14:xfrm>
                <a:off x="6852492" y="3131897"/>
                <a:ext cx="74160" cy="453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E0E4A05-EB0C-978E-8A39-5C4AC2440E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34492" y="3113911"/>
                  <a:ext cx="109800" cy="4895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1FACC8F-DE56-E749-8FAE-5BD1B64A903C}"/>
              </a:ext>
            </a:extLst>
          </p:cNvPr>
          <p:cNvGrpSpPr/>
          <p:nvPr/>
        </p:nvGrpSpPr>
        <p:grpSpPr>
          <a:xfrm>
            <a:off x="6502572" y="4319537"/>
            <a:ext cx="390960" cy="466560"/>
            <a:chOff x="6502572" y="4319537"/>
            <a:chExt cx="39096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D6B28C0-A461-95CE-1472-82C5E5B740A0}"/>
                    </a:ext>
                  </a:extLst>
                </p14:cNvPr>
                <p14:cNvContentPartPr/>
                <p14:nvPr/>
              </p14:nvContentPartPr>
              <p14:xfrm>
                <a:off x="6631452" y="4319537"/>
                <a:ext cx="262080" cy="307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D6B28C0-A461-95CE-1472-82C5E5B740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13452" y="4301537"/>
                  <a:ext cx="2977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230917-624D-9A59-C431-6B6534584BBD}"/>
                    </a:ext>
                  </a:extLst>
                </p14:cNvPr>
                <p14:cNvContentPartPr/>
                <p14:nvPr/>
              </p14:nvContentPartPr>
              <p14:xfrm>
                <a:off x="6663492" y="4340417"/>
                <a:ext cx="125640" cy="445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230917-624D-9A59-C431-6B6534584B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45543" y="4322417"/>
                  <a:ext cx="161178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C032FB-58F4-BD86-D925-65E9601E9700}"/>
                    </a:ext>
                  </a:extLst>
                </p14:cNvPr>
                <p14:cNvContentPartPr/>
                <p14:nvPr/>
              </p14:nvContentPartPr>
              <p14:xfrm>
                <a:off x="6502572" y="4340417"/>
                <a:ext cx="258840" cy="370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C032FB-58F4-BD86-D925-65E9601E970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84572" y="4322417"/>
                  <a:ext cx="29448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CD23EBF-EA57-DA15-9086-1EDE4C9334ED}"/>
              </a:ext>
            </a:extLst>
          </p:cNvPr>
          <p:cNvGrpSpPr/>
          <p:nvPr/>
        </p:nvGrpSpPr>
        <p:grpSpPr>
          <a:xfrm>
            <a:off x="8835732" y="5212697"/>
            <a:ext cx="392760" cy="543960"/>
            <a:chOff x="8835732" y="5212697"/>
            <a:chExt cx="39276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C4E88B6-0D86-A569-1C7B-04DFD928BA8A}"/>
                    </a:ext>
                  </a:extLst>
                </p14:cNvPr>
                <p14:cNvContentPartPr/>
                <p14:nvPr/>
              </p14:nvContentPartPr>
              <p14:xfrm>
                <a:off x="8835732" y="5212697"/>
                <a:ext cx="392760" cy="383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C4E88B6-0D86-A569-1C7B-04DFD928BA8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17732" y="5194714"/>
                  <a:ext cx="428400" cy="418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971B8A-D2EF-57D5-EB31-240F87421278}"/>
                    </a:ext>
                  </a:extLst>
                </p14:cNvPr>
                <p14:cNvContentPartPr/>
                <p14:nvPr/>
              </p14:nvContentPartPr>
              <p14:xfrm>
                <a:off x="9153972" y="5264897"/>
                <a:ext cx="360" cy="49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971B8A-D2EF-57D5-EB31-240F874212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35972" y="5246897"/>
                  <a:ext cx="36000" cy="52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481E3AF-D26F-4AB3-D170-CEE85D830ED7}"/>
                  </a:ext>
                </a:extLst>
              </p14:cNvPr>
              <p14:cNvContentPartPr/>
              <p14:nvPr/>
            </p14:nvContentPartPr>
            <p14:xfrm>
              <a:off x="2680092" y="977297"/>
              <a:ext cx="25560" cy="531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481E3AF-D26F-4AB3-D170-CEE85D830ED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62092" y="959309"/>
                <a:ext cx="61200" cy="567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7A54811-0E35-CC08-3378-286640C14259}"/>
                  </a:ext>
                </a:extLst>
              </p14:cNvPr>
              <p14:cNvContentPartPr/>
              <p14:nvPr/>
            </p14:nvContentPartPr>
            <p14:xfrm>
              <a:off x="2263212" y="2364377"/>
              <a:ext cx="60840" cy="322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7A54811-0E35-CC08-3378-286640C142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45212" y="2346377"/>
                <a:ext cx="964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5FA0089-7B39-EBD9-FBF5-2F62C8FED0D8}"/>
                  </a:ext>
                </a:extLst>
              </p14:cNvPr>
              <p14:cNvContentPartPr/>
              <p14:nvPr/>
            </p14:nvContentPartPr>
            <p14:xfrm>
              <a:off x="2566332" y="998177"/>
              <a:ext cx="155880" cy="155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5FA0089-7B39-EBD9-FBF5-2F62C8FED0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48290" y="980177"/>
                <a:ext cx="191603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030EEC1-6CC6-0259-67AA-0AE99F1A788C}"/>
                  </a:ext>
                </a:extLst>
              </p14:cNvPr>
              <p14:cNvContentPartPr/>
              <p14:nvPr/>
            </p14:nvContentPartPr>
            <p14:xfrm>
              <a:off x="2603772" y="1464737"/>
              <a:ext cx="266040" cy="6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030EEC1-6CC6-0259-67AA-0AE99F1A788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85772" y="1446737"/>
                <a:ext cx="30168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38CB06B0-B25E-A5AE-F427-04062BDFAA2F}"/>
              </a:ext>
            </a:extLst>
          </p:cNvPr>
          <p:cNvGrpSpPr/>
          <p:nvPr/>
        </p:nvGrpSpPr>
        <p:grpSpPr>
          <a:xfrm>
            <a:off x="2132892" y="2337377"/>
            <a:ext cx="400320" cy="309240"/>
            <a:chOff x="2132892" y="2337377"/>
            <a:chExt cx="40032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DDE6A91-FE45-7BF2-C1A3-B22BD4AA0E83}"/>
                    </a:ext>
                  </a:extLst>
                </p14:cNvPr>
                <p14:cNvContentPartPr/>
                <p14:nvPr/>
              </p14:nvContentPartPr>
              <p14:xfrm>
                <a:off x="2132892" y="2337377"/>
                <a:ext cx="132480" cy="206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DDE6A91-FE45-7BF2-C1A3-B22BD4AA0E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14892" y="2319377"/>
                  <a:ext cx="168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911F73-B832-C800-3C87-A2C5F057CBB9}"/>
                    </a:ext>
                  </a:extLst>
                </p14:cNvPr>
                <p14:cNvContentPartPr/>
                <p14:nvPr/>
              </p14:nvContentPartPr>
              <p14:xfrm>
                <a:off x="2155212" y="2553017"/>
                <a:ext cx="378000" cy="93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911F73-B832-C800-3C87-A2C5F057CBB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37229" y="2534948"/>
                  <a:ext cx="413606" cy="12937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24B141-5C83-6FEE-643E-E28E08A3EC87}"/>
              </a:ext>
            </a:extLst>
          </p:cNvPr>
          <p:cNvSpPr txBox="1"/>
          <p:nvPr/>
        </p:nvSpPr>
        <p:spPr>
          <a:xfrm>
            <a:off x="3087230" y="124145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395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DD67FD-9E6D-61C0-FE48-8F5FAD5B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02"/>
            <a:ext cx="12192000" cy="65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E6A367B-6FAA-C34D-6643-109DC5512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7A92CA1-D261-2EF9-E4FF-A944F82253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1726" y="-1"/>
            <a:ext cx="11730273" cy="364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0938A78-F28B-FC27-D983-467A8CCF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716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13597-E86A-E36D-4B19-D6FF6704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26" y="300037"/>
            <a:ext cx="5268606" cy="6257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F4584-23C6-4FC6-52D5-74A835915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447" y="300037"/>
            <a:ext cx="6081954" cy="625792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A98CA0-65C9-0588-1675-3D8B8D59E5EA}"/>
              </a:ext>
            </a:extLst>
          </p:cNvPr>
          <p:cNvSpPr/>
          <p:nvPr/>
        </p:nvSpPr>
        <p:spPr>
          <a:xfrm rot="4664990">
            <a:off x="2826270" y="3200902"/>
            <a:ext cx="255878" cy="1042270"/>
          </a:xfrm>
          <a:prstGeom prst="rect">
            <a:avLst/>
          </a:prstGeom>
          <a:solidFill>
            <a:srgbClr val="A02B93">
              <a:alpha val="50196"/>
            </a:srgb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628F6FC9-94E7-2DB9-5AFF-BE0A86D2DE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2460" y="812864"/>
            <a:ext cx="612000" cy="612000"/>
          </a:xfrm>
          <a:prstGeom prst="rect">
            <a:avLst/>
          </a:prstGeom>
        </p:spPr>
      </p:pic>
      <p:pic>
        <p:nvPicPr>
          <p:cNvPr id="44" name="Graphic 43" descr="Marker with solid fill">
            <a:extLst>
              <a:ext uri="{FF2B5EF4-FFF2-40B4-BE49-F238E27FC236}">
                <a16:creationId xmlns:a16="http://schemas.microsoft.com/office/drawing/2014/main" id="{0D53ECEE-69B6-43BB-3F16-55BD36F614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1310" y="3706681"/>
            <a:ext cx="612000" cy="612000"/>
          </a:xfrm>
          <a:prstGeom prst="rect">
            <a:avLst/>
          </a:prstGeom>
        </p:spPr>
      </p:pic>
      <p:pic>
        <p:nvPicPr>
          <p:cNvPr id="45" name="Graphic 44" descr="Marker with solid fill">
            <a:extLst>
              <a:ext uri="{FF2B5EF4-FFF2-40B4-BE49-F238E27FC236}">
                <a16:creationId xmlns:a16="http://schemas.microsoft.com/office/drawing/2014/main" id="{5DE171EA-4E68-A05C-B7D6-8BD6EAF88B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819" y="5395741"/>
            <a:ext cx="612000" cy="612000"/>
          </a:xfrm>
          <a:prstGeom prst="rect">
            <a:avLst/>
          </a:prstGeom>
        </p:spPr>
      </p:pic>
      <p:pic>
        <p:nvPicPr>
          <p:cNvPr id="46" name="Graphic 45" descr="Marker with solid fill">
            <a:extLst>
              <a:ext uri="{FF2B5EF4-FFF2-40B4-BE49-F238E27FC236}">
                <a16:creationId xmlns:a16="http://schemas.microsoft.com/office/drawing/2014/main" id="{98C173AE-96FF-1B29-0DED-A3B6658C8E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5983" y="576664"/>
            <a:ext cx="612000" cy="612000"/>
          </a:xfrm>
          <a:prstGeom prst="rect">
            <a:avLst/>
          </a:prstGeom>
        </p:spPr>
      </p:pic>
      <p:pic>
        <p:nvPicPr>
          <p:cNvPr id="47" name="Graphic 46" descr="Marker with solid fill">
            <a:extLst>
              <a:ext uri="{FF2B5EF4-FFF2-40B4-BE49-F238E27FC236}">
                <a16:creationId xmlns:a16="http://schemas.microsoft.com/office/drawing/2014/main" id="{DC68FDF7-DD64-6544-F17F-BA85092167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7382" y="1305764"/>
            <a:ext cx="612000" cy="612000"/>
          </a:xfrm>
          <a:prstGeom prst="rect">
            <a:avLst/>
          </a:prstGeom>
        </p:spPr>
      </p:pic>
      <p:pic>
        <p:nvPicPr>
          <p:cNvPr id="48" name="Graphic 47" descr="Marker with solid fill">
            <a:extLst>
              <a:ext uri="{FF2B5EF4-FFF2-40B4-BE49-F238E27FC236}">
                <a16:creationId xmlns:a16="http://schemas.microsoft.com/office/drawing/2014/main" id="{6D0A6B95-3EA7-331E-380E-348D68C46C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8989" y="1985074"/>
            <a:ext cx="612000" cy="612000"/>
          </a:xfrm>
          <a:prstGeom prst="rect">
            <a:avLst/>
          </a:prstGeom>
        </p:spPr>
      </p:pic>
      <p:pic>
        <p:nvPicPr>
          <p:cNvPr id="49" name="Graphic 48" descr="Marker with solid fill">
            <a:extLst>
              <a:ext uri="{FF2B5EF4-FFF2-40B4-BE49-F238E27FC236}">
                <a16:creationId xmlns:a16="http://schemas.microsoft.com/office/drawing/2014/main" id="{A26AC848-F0D8-A267-1FF7-3E9FAE6BC6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9243" y="3453184"/>
            <a:ext cx="612000" cy="612000"/>
          </a:xfrm>
          <a:prstGeom prst="rect">
            <a:avLst/>
          </a:prstGeom>
        </p:spPr>
      </p:pic>
      <p:pic>
        <p:nvPicPr>
          <p:cNvPr id="50" name="Graphic 49" descr="Marker with solid fill">
            <a:extLst>
              <a:ext uri="{FF2B5EF4-FFF2-40B4-BE49-F238E27FC236}">
                <a16:creationId xmlns:a16="http://schemas.microsoft.com/office/drawing/2014/main" id="{34C2A4EA-A96C-9304-A5B3-BCD53C8999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1504" y="4133930"/>
            <a:ext cx="612000" cy="612000"/>
          </a:xfrm>
          <a:prstGeom prst="rect">
            <a:avLst/>
          </a:prstGeom>
        </p:spPr>
      </p:pic>
      <p:pic>
        <p:nvPicPr>
          <p:cNvPr id="52" name="Graphic 51" descr="Marker with solid fill">
            <a:extLst>
              <a:ext uri="{FF2B5EF4-FFF2-40B4-BE49-F238E27FC236}">
                <a16:creationId xmlns:a16="http://schemas.microsoft.com/office/drawing/2014/main" id="{1ADDFEFE-26CD-F7C2-42F4-1F348AE152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0758" y="4512440"/>
            <a:ext cx="612000" cy="612000"/>
          </a:xfrm>
          <a:prstGeom prst="rect">
            <a:avLst/>
          </a:prstGeom>
        </p:spPr>
      </p:pic>
      <p:pic>
        <p:nvPicPr>
          <p:cNvPr id="56" name="Graphic 55" descr="Marker with solid fill">
            <a:extLst>
              <a:ext uri="{FF2B5EF4-FFF2-40B4-BE49-F238E27FC236}">
                <a16:creationId xmlns:a16="http://schemas.microsoft.com/office/drawing/2014/main" id="{2160F982-4DDA-E8BA-11CC-58755114F9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2751" y="2257621"/>
            <a:ext cx="612000" cy="612000"/>
          </a:xfrm>
          <a:prstGeom prst="rect">
            <a:avLst/>
          </a:prstGeom>
        </p:spPr>
      </p:pic>
      <p:pic>
        <p:nvPicPr>
          <p:cNvPr id="57" name="Graphic 56" descr="Marker with solid fill">
            <a:extLst>
              <a:ext uri="{FF2B5EF4-FFF2-40B4-BE49-F238E27FC236}">
                <a16:creationId xmlns:a16="http://schemas.microsoft.com/office/drawing/2014/main" id="{DD4DCB72-0EE1-DBF4-893C-D980E2D330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7348" y="3469665"/>
            <a:ext cx="612000" cy="612000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72CABD7-5820-554E-D2C4-DE82042141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1736" y="2946190"/>
            <a:ext cx="612000" cy="612000"/>
          </a:xfrm>
          <a:prstGeom prst="rect">
            <a:avLst/>
          </a:prstGeom>
        </p:spPr>
      </p:pic>
      <p:pic>
        <p:nvPicPr>
          <p:cNvPr id="2" name="Graphic 1" descr="Marker with solid fill">
            <a:extLst>
              <a:ext uri="{FF2B5EF4-FFF2-40B4-BE49-F238E27FC236}">
                <a16:creationId xmlns:a16="http://schemas.microsoft.com/office/drawing/2014/main" id="{23794CD5-26F0-6EBE-AC07-63F9A6452A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3417" y="3960178"/>
            <a:ext cx="612000" cy="61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B481D9-6CAC-FFC6-A452-19638057E190}"/>
              </a:ext>
            </a:extLst>
          </p:cNvPr>
          <p:cNvSpPr/>
          <p:nvPr/>
        </p:nvSpPr>
        <p:spPr>
          <a:xfrm>
            <a:off x="10330004" y="5659341"/>
            <a:ext cx="1617605" cy="804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16A42F-AAB8-32B0-FE95-602B991186F1}"/>
              </a:ext>
            </a:extLst>
          </p:cNvPr>
          <p:cNvGrpSpPr/>
          <p:nvPr/>
        </p:nvGrpSpPr>
        <p:grpSpPr>
          <a:xfrm>
            <a:off x="10349633" y="5726819"/>
            <a:ext cx="1501798" cy="641117"/>
            <a:chOff x="10533021" y="5727498"/>
            <a:chExt cx="1494207" cy="6411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019111-3E50-0124-992D-40A46FF8E550}"/>
                </a:ext>
              </a:extLst>
            </p:cNvPr>
            <p:cNvGrpSpPr/>
            <p:nvPr/>
          </p:nvGrpSpPr>
          <p:grpSpPr>
            <a:xfrm>
              <a:off x="10533021" y="5727498"/>
              <a:ext cx="1494207" cy="201542"/>
              <a:chOff x="10533021" y="5727498"/>
              <a:chExt cx="1494207" cy="201542"/>
            </a:xfrm>
          </p:grpSpPr>
          <p:pic>
            <p:nvPicPr>
              <p:cNvPr id="4" name="Graphic 3" descr="Marker with solid fill">
                <a:extLst>
                  <a:ext uri="{FF2B5EF4-FFF2-40B4-BE49-F238E27FC236}">
                    <a16:creationId xmlns:a16="http://schemas.microsoft.com/office/drawing/2014/main" id="{644CE4E6-8344-6B7F-10DB-58FE58A31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0334" t="12167" r="11202" b="16933"/>
              <a:stretch>
                <a:fillRect/>
              </a:stretch>
            </p:blipFill>
            <p:spPr>
              <a:xfrm>
                <a:off x="10533021" y="5727498"/>
                <a:ext cx="194615" cy="20154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614D9-BAEE-C2D2-502E-0DCA7444FC1B}"/>
                  </a:ext>
                </a:extLst>
              </p:cNvPr>
              <p:cNvSpPr txBox="1"/>
              <p:nvPr/>
            </p:nvSpPr>
            <p:spPr>
              <a:xfrm>
                <a:off x="10844212" y="5764397"/>
                <a:ext cx="118301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Abstraction Borehole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74ACD2-9CB3-FFD6-012B-24D341B9D6CA}"/>
                </a:ext>
              </a:extLst>
            </p:cNvPr>
            <p:cNvSpPr txBox="1"/>
            <p:nvPr/>
          </p:nvSpPr>
          <p:spPr>
            <a:xfrm>
              <a:off x="10843837" y="5979447"/>
              <a:ext cx="864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Injection Borehole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F57369-0E5D-1288-04C5-6724C032A6A8}"/>
                </a:ext>
              </a:extLst>
            </p:cNvPr>
            <p:cNvSpPr txBox="1"/>
            <p:nvPr/>
          </p:nvSpPr>
          <p:spPr>
            <a:xfrm>
              <a:off x="10833559" y="6214727"/>
              <a:ext cx="104575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Observation Borehole</a:t>
              </a:r>
            </a:p>
          </p:txBody>
        </p:sp>
      </p:grpSp>
      <p:pic>
        <p:nvPicPr>
          <p:cNvPr id="9" name="Graphic 8" descr="Marker with solid fill">
            <a:extLst>
              <a:ext uri="{FF2B5EF4-FFF2-40B4-BE49-F238E27FC236}">
                <a16:creationId xmlns:a16="http://schemas.microsoft.com/office/drawing/2014/main" id="{23919603-FEEE-1548-79DC-4BA42C7DB3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9670" y="3947309"/>
            <a:ext cx="612000" cy="612000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09A596C8-F2C9-284A-79D1-5CFCEDC981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334" t="12167" r="11202" b="16933"/>
          <a:stretch>
            <a:fillRect/>
          </a:stretch>
        </p:blipFill>
        <p:spPr>
          <a:xfrm>
            <a:off x="10343525" y="5972008"/>
            <a:ext cx="229408" cy="201542"/>
          </a:xfrm>
          <a:prstGeom prst="rect">
            <a:avLst/>
          </a:prstGeom>
        </p:spPr>
      </p:pic>
      <p:pic>
        <p:nvPicPr>
          <p:cNvPr id="62" name="Graphic 61" descr="Marker with solid fill">
            <a:extLst>
              <a:ext uri="{FF2B5EF4-FFF2-40B4-BE49-F238E27FC236}">
                <a16:creationId xmlns:a16="http://schemas.microsoft.com/office/drawing/2014/main" id="{412AEAEB-5986-1484-21BB-F5749D2DC2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0334" t="12167" r="11202" b="16933"/>
          <a:stretch>
            <a:fillRect/>
          </a:stretch>
        </p:blipFill>
        <p:spPr>
          <a:xfrm>
            <a:off x="10349632" y="6164214"/>
            <a:ext cx="229408" cy="2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cef62e-bbd7-4baf-b143-f235a5b9f75f" xsi:nil="true"/>
    <lcf76f155ced4ddcb4097134ff3c332f xmlns="cc062b29-fdfe-4ba4-9ef3-930a30377b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CD70CEA4E394E9786B88BEDEC7733" ma:contentTypeVersion="15" ma:contentTypeDescription="Create a new document." ma:contentTypeScope="" ma:versionID="72367c86393405e7ca5595688c0204ff">
  <xsd:schema xmlns:xsd="http://www.w3.org/2001/XMLSchema" xmlns:xs="http://www.w3.org/2001/XMLSchema" xmlns:p="http://schemas.microsoft.com/office/2006/metadata/properties" xmlns:ns2="cc062b29-fdfe-4ba4-9ef3-930a30377b61" xmlns:ns3="8b923a80-a2a3-4816-ab1d-37e8c21d677c" xmlns:ns4="dacef62e-bbd7-4baf-b143-f235a5b9f75f" targetNamespace="http://schemas.microsoft.com/office/2006/metadata/properties" ma:root="true" ma:fieldsID="566d58b15c15d8519e3621b4a37b8db3" ns2:_="" ns3:_="" ns4:_="">
    <xsd:import namespace="cc062b29-fdfe-4ba4-9ef3-930a30377b61"/>
    <xsd:import namespace="8b923a80-a2a3-4816-ab1d-37e8c21d677c"/>
    <xsd:import namespace="dacef62e-bbd7-4baf-b143-f235a5b9f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62b29-fdfe-4ba4-9ef3-930a30377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0fb5408-abbc-4e9f-a2be-e9a514bfc8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23a80-a2a3-4816-ab1d-37e8c21d677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ef62e-bbd7-4baf-b143-f235a5b9f75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77173a0-72c1-4305-8004-61649dd47fee}" ma:internalName="TaxCatchAll" ma:showField="CatchAllData" ma:web="8b923a80-a2a3-4816-ab1d-37e8c21d67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E2F95A-41C2-4AB2-BB20-E017CD9867F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8b923a80-a2a3-4816-ab1d-37e8c21d677c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cc062b29-fdfe-4ba4-9ef3-930a30377b61"/>
    <ds:schemaRef ds:uri="http://purl.org/dc/elements/1.1/"/>
    <ds:schemaRef ds:uri="dacef62e-bbd7-4baf-b143-f235a5b9f75f"/>
  </ds:schemaRefs>
</ds:datastoreItem>
</file>

<file path=customXml/itemProps2.xml><?xml version="1.0" encoding="utf-8"?>
<ds:datastoreItem xmlns:ds="http://schemas.openxmlformats.org/officeDocument/2006/customXml" ds:itemID="{951E3D6F-B167-4B72-B6AB-88B71993891C}"/>
</file>

<file path=customXml/itemProps3.xml><?xml version="1.0" encoding="utf-8"?>
<ds:datastoreItem xmlns:ds="http://schemas.openxmlformats.org/officeDocument/2006/customXml" ds:itemID="{A193AE76-BB93-4C20-B626-EDCACC0A9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46</Words>
  <Application>Microsoft Office PowerPoint</Application>
  <PresentationFormat>Widescreen</PresentationFormat>
  <Paragraphs>24</Paragraphs>
  <Slides>4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Krutika Ganeru</dc:creator>
  <cp:lastModifiedBy>Krutika Ganeru</cp:lastModifiedBy>
  <cp:revision>5</cp:revision>
  <dcterms:created xsi:type="dcterms:W3CDTF">2026-03-30T14:48:32Z</dcterms:created>
  <dcterms:modified xsi:type="dcterms:W3CDTF">2026-04-20T10:28:09Z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0x010100D46CD70CEA4E394E9786B88BEDEC7733</vt:lpwstr>
  </property>
  <property fmtid="{D5CDD505-2E9C-101B-9397-08002B2CF9AE}" pid="3" name="MediaServiceImageTags">
    <vt:lpwstr/>
  </property>
</Properties>
</file>